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8"/>
  </p:notesMasterIdLst>
  <p:sldIdLst>
    <p:sldId id="259" r:id="rId2"/>
    <p:sldId id="262" r:id="rId3"/>
    <p:sldId id="263" r:id="rId4"/>
    <p:sldId id="256" r:id="rId5"/>
    <p:sldId id="264" r:id="rId6"/>
    <p:sldId id="257" r:id="rId7"/>
    <p:sldId id="258" r:id="rId8"/>
    <p:sldId id="266" r:id="rId9"/>
    <p:sldId id="261" r:id="rId10"/>
    <p:sldId id="260" r:id="rId11"/>
    <p:sldId id="269" r:id="rId12"/>
    <p:sldId id="268" r:id="rId13"/>
    <p:sldId id="270" r:id="rId14"/>
    <p:sldId id="271" r:id="rId15"/>
    <p:sldId id="272" r:id="rId16"/>
    <p:sldId id="27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2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B2F27-BD28-4789-99FE-F4F34C142C31}" type="datetimeFigureOut">
              <a:rPr lang="it-IT" smtClean="0"/>
              <a:t>13/05/2022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85FE3A-249E-4C70-8B30-674FFEFBBF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3142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r>
              <a:rPr lang="it-IT"/>
              <a:t>13/05/2022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r>
              <a:rPr lang="it-IT"/>
              <a:t>Bologna - Associazione dei Notai dell'Emilia Romagna "Aldo della Rovere"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42BCAE62-0801-4AA1-9F34-8E53C6D620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19211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13/05/2022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Bologna - Associazione dei Notai dell'Emilia Romagna "Aldo della Rovere"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AE62-0801-4AA1-9F34-8E53C6D620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2009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13/05/2022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Bologna - Associazione dei Notai dell'Emilia Romagna "Aldo della Rovere"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AE62-0801-4AA1-9F34-8E53C6D620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7282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13/05/2022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Bologna - Associazione dei Notai dell'Emilia Romagna "Aldo della Rovere"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AE62-0801-4AA1-9F34-8E53C6D620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7886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13/05/2022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Bologna - Associazione dei Notai dell'Emilia Romagna "Aldo della Rovere"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AE62-0801-4AA1-9F34-8E53C6D620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85741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13/05/2022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Bologna - Associazione dei Notai dell'Emilia Romagna "Aldo della Rovere"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AE62-0801-4AA1-9F34-8E53C6D620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92163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13/05/2022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Bologna - Associazione dei Notai dell'Emilia Romagna "Aldo della Rovere"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AE62-0801-4AA1-9F34-8E53C6D620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7138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13/05/2022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Bologna - Associazione dei Notai dell'Emilia Romagna "Aldo della Rovere"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AE62-0801-4AA1-9F34-8E53C6D620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36644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13/05/2022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Bologna - Associazione dei Notai dell'Emilia Romagna "Aldo della Rovere"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AE62-0801-4AA1-9F34-8E53C6D620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2044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13/05/2022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Bologna - Associazione dei Notai dell'Emilia Romagna "Aldo della Rovere"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AE62-0801-4AA1-9F34-8E53C6D620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7069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13/05/2022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Bologna - Associazione dei Notai dell'Emilia Romagna "Aldo della Rovere"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AE62-0801-4AA1-9F34-8E53C6D620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3572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13/05/2022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Bologna - Associazione dei Notai dell'Emilia Romagna "Aldo della Rovere"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AE62-0801-4AA1-9F34-8E53C6D620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00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13/05/2022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Bologna - Associazione dei Notai dell'Emilia Romagna "Aldo della Rovere"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AE62-0801-4AA1-9F34-8E53C6D620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5537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13/05/2022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Bologna - Associazione dei Notai dell'Emilia Romagna "Aldo della Rovere"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AE62-0801-4AA1-9F34-8E53C6D620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7070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13/05/2022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Bologna - Associazione dei Notai dell'Emilia Romagna "Aldo della Rovere"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AE62-0801-4AA1-9F34-8E53C6D620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3447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13/05/2022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Bologna - Associazione dei Notai dell'Emilia Romagna "Aldo della Rovere"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AE62-0801-4AA1-9F34-8E53C6D620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1638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13/05/2022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Bologna - Associazione dei Notai dell'Emilia Romagna "Aldo della Rovere"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AE62-0801-4AA1-9F34-8E53C6D620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2666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it-IT"/>
              <a:t>13/05/2022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it-IT"/>
              <a:t>Bologna - Associazione dei Notai dell'Emilia Romagna "Aldo della Rovere"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2BCAE62-0801-4AA1-9F34-8E53C6D620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82622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png"/><Relationship Id="rId3" Type="http://schemas.openxmlformats.org/officeDocument/2006/relationships/image" Target="../media/image79.png"/><Relationship Id="rId7" Type="http://schemas.openxmlformats.org/officeDocument/2006/relationships/image" Target="../media/image83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2.png"/><Relationship Id="rId11" Type="http://schemas.openxmlformats.org/officeDocument/2006/relationships/image" Target="../media/image87.png"/><Relationship Id="rId5" Type="http://schemas.openxmlformats.org/officeDocument/2006/relationships/image" Target="../media/image81.png"/><Relationship Id="rId10" Type="http://schemas.openxmlformats.org/officeDocument/2006/relationships/image" Target="../media/image86.png"/><Relationship Id="rId4" Type="http://schemas.openxmlformats.org/officeDocument/2006/relationships/image" Target="../media/image80.png"/><Relationship Id="rId9" Type="http://schemas.openxmlformats.org/officeDocument/2006/relationships/image" Target="../media/image8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4.png"/><Relationship Id="rId13" Type="http://schemas.openxmlformats.org/officeDocument/2006/relationships/image" Target="../media/image99.png"/><Relationship Id="rId18" Type="http://schemas.openxmlformats.org/officeDocument/2006/relationships/image" Target="../media/image104.png"/><Relationship Id="rId26" Type="http://schemas.openxmlformats.org/officeDocument/2006/relationships/image" Target="../media/image112.png"/><Relationship Id="rId3" Type="http://schemas.openxmlformats.org/officeDocument/2006/relationships/image" Target="../media/image89.png"/><Relationship Id="rId21" Type="http://schemas.openxmlformats.org/officeDocument/2006/relationships/image" Target="../media/image107.png"/><Relationship Id="rId34" Type="http://schemas.openxmlformats.org/officeDocument/2006/relationships/image" Target="../media/image120.png"/><Relationship Id="rId7" Type="http://schemas.openxmlformats.org/officeDocument/2006/relationships/image" Target="../media/image93.png"/><Relationship Id="rId12" Type="http://schemas.openxmlformats.org/officeDocument/2006/relationships/image" Target="../media/image98.png"/><Relationship Id="rId17" Type="http://schemas.openxmlformats.org/officeDocument/2006/relationships/image" Target="../media/image103.png"/><Relationship Id="rId25" Type="http://schemas.openxmlformats.org/officeDocument/2006/relationships/image" Target="../media/image111.png"/><Relationship Id="rId33" Type="http://schemas.openxmlformats.org/officeDocument/2006/relationships/image" Target="../media/image119.png"/><Relationship Id="rId2" Type="http://schemas.openxmlformats.org/officeDocument/2006/relationships/image" Target="../media/image88.png"/><Relationship Id="rId16" Type="http://schemas.openxmlformats.org/officeDocument/2006/relationships/image" Target="../media/image102.png"/><Relationship Id="rId20" Type="http://schemas.openxmlformats.org/officeDocument/2006/relationships/image" Target="../media/image106.png"/><Relationship Id="rId29" Type="http://schemas.openxmlformats.org/officeDocument/2006/relationships/image" Target="../media/image1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2.png"/><Relationship Id="rId11" Type="http://schemas.openxmlformats.org/officeDocument/2006/relationships/image" Target="../media/image97.png"/><Relationship Id="rId24" Type="http://schemas.openxmlformats.org/officeDocument/2006/relationships/image" Target="../media/image110.png"/><Relationship Id="rId32" Type="http://schemas.openxmlformats.org/officeDocument/2006/relationships/image" Target="../media/image118.png"/><Relationship Id="rId5" Type="http://schemas.openxmlformats.org/officeDocument/2006/relationships/image" Target="../media/image91.png"/><Relationship Id="rId15" Type="http://schemas.openxmlformats.org/officeDocument/2006/relationships/image" Target="../media/image101.png"/><Relationship Id="rId23" Type="http://schemas.openxmlformats.org/officeDocument/2006/relationships/image" Target="../media/image109.png"/><Relationship Id="rId28" Type="http://schemas.openxmlformats.org/officeDocument/2006/relationships/image" Target="../media/image114.png"/><Relationship Id="rId10" Type="http://schemas.openxmlformats.org/officeDocument/2006/relationships/image" Target="../media/image96.png"/><Relationship Id="rId19" Type="http://schemas.openxmlformats.org/officeDocument/2006/relationships/image" Target="../media/image105.png"/><Relationship Id="rId31" Type="http://schemas.openxmlformats.org/officeDocument/2006/relationships/image" Target="../media/image117.png"/><Relationship Id="rId4" Type="http://schemas.openxmlformats.org/officeDocument/2006/relationships/image" Target="../media/image90.png"/><Relationship Id="rId9" Type="http://schemas.openxmlformats.org/officeDocument/2006/relationships/image" Target="../media/image95.png"/><Relationship Id="rId14" Type="http://schemas.openxmlformats.org/officeDocument/2006/relationships/image" Target="../media/image100.png"/><Relationship Id="rId22" Type="http://schemas.openxmlformats.org/officeDocument/2006/relationships/image" Target="../media/image108.png"/><Relationship Id="rId27" Type="http://schemas.openxmlformats.org/officeDocument/2006/relationships/image" Target="../media/image113.png"/><Relationship Id="rId30" Type="http://schemas.openxmlformats.org/officeDocument/2006/relationships/image" Target="../media/image11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7.png"/><Relationship Id="rId13" Type="http://schemas.openxmlformats.org/officeDocument/2006/relationships/image" Target="../media/image132.png"/><Relationship Id="rId18" Type="http://schemas.openxmlformats.org/officeDocument/2006/relationships/image" Target="../media/image137.png"/><Relationship Id="rId26" Type="http://schemas.openxmlformats.org/officeDocument/2006/relationships/image" Target="../media/image145.png"/><Relationship Id="rId39" Type="http://schemas.openxmlformats.org/officeDocument/2006/relationships/image" Target="../media/image158.png"/><Relationship Id="rId3" Type="http://schemas.openxmlformats.org/officeDocument/2006/relationships/image" Target="../media/image122.png"/><Relationship Id="rId21" Type="http://schemas.openxmlformats.org/officeDocument/2006/relationships/image" Target="../media/image140.png"/><Relationship Id="rId34" Type="http://schemas.openxmlformats.org/officeDocument/2006/relationships/image" Target="../media/image153.png"/><Relationship Id="rId7" Type="http://schemas.openxmlformats.org/officeDocument/2006/relationships/image" Target="../media/image126.png"/><Relationship Id="rId12" Type="http://schemas.openxmlformats.org/officeDocument/2006/relationships/image" Target="../media/image131.png"/><Relationship Id="rId17" Type="http://schemas.openxmlformats.org/officeDocument/2006/relationships/image" Target="../media/image136.png"/><Relationship Id="rId25" Type="http://schemas.openxmlformats.org/officeDocument/2006/relationships/image" Target="../media/image144.png"/><Relationship Id="rId33" Type="http://schemas.openxmlformats.org/officeDocument/2006/relationships/image" Target="../media/image152.png"/><Relationship Id="rId38" Type="http://schemas.openxmlformats.org/officeDocument/2006/relationships/image" Target="../media/image157.png"/><Relationship Id="rId2" Type="http://schemas.openxmlformats.org/officeDocument/2006/relationships/image" Target="../media/image121.png"/><Relationship Id="rId16" Type="http://schemas.openxmlformats.org/officeDocument/2006/relationships/image" Target="../media/image135.png"/><Relationship Id="rId20" Type="http://schemas.openxmlformats.org/officeDocument/2006/relationships/image" Target="../media/image139.png"/><Relationship Id="rId29" Type="http://schemas.openxmlformats.org/officeDocument/2006/relationships/image" Target="../media/image14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5.png"/><Relationship Id="rId11" Type="http://schemas.openxmlformats.org/officeDocument/2006/relationships/image" Target="../media/image130.png"/><Relationship Id="rId24" Type="http://schemas.openxmlformats.org/officeDocument/2006/relationships/image" Target="../media/image143.png"/><Relationship Id="rId32" Type="http://schemas.openxmlformats.org/officeDocument/2006/relationships/image" Target="../media/image151.png"/><Relationship Id="rId37" Type="http://schemas.openxmlformats.org/officeDocument/2006/relationships/image" Target="../media/image156.png"/><Relationship Id="rId40" Type="http://schemas.openxmlformats.org/officeDocument/2006/relationships/image" Target="../media/image159.png"/><Relationship Id="rId5" Type="http://schemas.openxmlformats.org/officeDocument/2006/relationships/image" Target="../media/image124.png"/><Relationship Id="rId15" Type="http://schemas.openxmlformats.org/officeDocument/2006/relationships/image" Target="../media/image134.png"/><Relationship Id="rId23" Type="http://schemas.openxmlformats.org/officeDocument/2006/relationships/image" Target="../media/image142.png"/><Relationship Id="rId28" Type="http://schemas.openxmlformats.org/officeDocument/2006/relationships/image" Target="../media/image147.png"/><Relationship Id="rId36" Type="http://schemas.openxmlformats.org/officeDocument/2006/relationships/image" Target="../media/image155.png"/><Relationship Id="rId10" Type="http://schemas.openxmlformats.org/officeDocument/2006/relationships/image" Target="../media/image129.png"/><Relationship Id="rId19" Type="http://schemas.openxmlformats.org/officeDocument/2006/relationships/image" Target="../media/image138.png"/><Relationship Id="rId31" Type="http://schemas.openxmlformats.org/officeDocument/2006/relationships/image" Target="../media/image150.png"/><Relationship Id="rId4" Type="http://schemas.openxmlformats.org/officeDocument/2006/relationships/image" Target="../media/image123.png"/><Relationship Id="rId9" Type="http://schemas.openxmlformats.org/officeDocument/2006/relationships/image" Target="../media/image128.png"/><Relationship Id="rId14" Type="http://schemas.openxmlformats.org/officeDocument/2006/relationships/image" Target="../media/image133.png"/><Relationship Id="rId22" Type="http://schemas.openxmlformats.org/officeDocument/2006/relationships/image" Target="../media/image141.png"/><Relationship Id="rId27" Type="http://schemas.openxmlformats.org/officeDocument/2006/relationships/image" Target="../media/image146.png"/><Relationship Id="rId30" Type="http://schemas.openxmlformats.org/officeDocument/2006/relationships/image" Target="../media/image149.png"/><Relationship Id="rId35" Type="http://schemas.openxmlformats.org/officeDocument/2006/relationships/image" Target="../media/image15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6.png"/><Relationship Id="rId13" Type="http://schemas.openxmlformats.org/officeDocument/2006/relationships/image" Target="../media/image171.png"/><Relationship Id="rId18" Type="http://schemas.openxmlformats.org/officeDocument/2006/relationships/image" Target="../media/image176.png"/><Relationship Id="rId26" Type="http://schemas.openxmlformats.org/officeDocument/2006/relationships/image" Target="../media/image184.png"/><Relationship Id="rId3" Type="http://schemas.openxmlformats.org/officeDocument/2006/relationships/image" Target="../media/image161.png"/><Relationship Id="rId21" Type="http://schemas.openxmlformats.org/officeDocument/2006/relationships/image" Target="../media/image179.png"/><Relationship Id="rId7" Type="http://schemas.openxmlformats.org/officeDocument/2006/relationships/image" Target="../media/image165.png"/><Relationship Id="rId12" Type="http://schemas.openxmlformats.org/officeDocument/2006/relationships/image" Target="../media/image170.png"/><Relationship Id="rId17" Type="http://schemas.openxmlformats.org/officeDocument/2006/relationships/image" Target="../media/image175.png"/><Relationship Id="rId25" Type="http://schemas.openxmlformats.org/officeDocument/2006/relationships/image" Target="../media/image183.png"/><Relationship Id="rId2" Type="http://schemas.openxmlformats.org/officeDocument/2006/relationships/image" Target="../media/image160.png"/><Relationship Id="rId16" Type="http://schemas.openxmlformats.org/officeDocument/2006/relationships/image" Target="../media/image174.png"/><Relationship Id="rId20" Type="http://schemas.openxmlformats.org/officeDocument/2006/relationships/image" Target="../media/image17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4.png"/><Relationship Id="rId11" Type="http://schemas.openxmlformats.org/officeDocument/2006/relationships/image" Target="../media/image169.png"/><Relationship Id="rId24" Type="http://schemas.openxmlformats.org/officeDocument/2006/relationships/image" Target="../media/image182.png"/><Relationship Id="rId5" Type="http://schemas.openxmlformats.org/officeDocument/2006/relationships/image" Target="../media/image163.png"/><Relationship Id="rId15" Type="http://schemas.openxmlformats.org/officeDocument/2006/relationships/image" Target="../media/image173.png"/><Relationship Id="rId23" Type="http://schemas.openxmlformats.org/officeDocument/2006/relationships/image" Target="../media/image181.png"/><Relationship Id="rId28" Type="http://schemas.openxmlformats.org/officeDocument/2006/relationships/image" Target="../media/image186.png"/><Relationship Id="rId10" Type="http://schemas.openxmlformats.org/officeDocument/2006/relationships/image" Target="../media/image168.png"/><Relationship Id="rId19" Type="http://schemas.openxmlformats.org/officeDocument/2006/relationships/image" Target="../media/image177.png"/><Relationship Id="rId4" Type="http://schemas.openxmlformats.org/officeDocument/2006/relationships/image" Target="../media/image162.png"/><Relationship Id="rId9" Type="http://schemas.openxmlformats.org/officeDocument/2006/relationships/image" Target="../media/image167.png"/><Relationship Id="rId14" Type="http://schemas.openxmlformats.org/officeDocument/2006/relationships/image" Target="../media/image172.png"/><Relationship Id="rId22" Type="http://schemas.openxmlformats.org/officeDocument/2006/relationships/image" Target="../media/image180.png"/><Relationship Id="rId27" Type="http://schemas.openxmlformats.org/officeDocument/2006/relationships/image" Target="../media/image18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5.png"/><Relationship Id="rId21" Type="http://schemas.openxmlformats.org/officeDocument/2006/relationships/image" Target="../media/image23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40.png"/><Relationship Id="rId18" Type="http://schemas.openxmlformats.org/officeDocument/2006/relationships/image" Target="../media/image45.png"/><Relationship Id="rId3" Type="http://schemas.openxmlformats.org/officeDocument/2006/relationships/image" Target="../media/image30.png"/><Relationship Id="rId21" Type="http://schemas.openxmlformats.org/officeDocument/2006/relationships/image" Target="../media/image48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17" Type="http://schemas.openxmlformats.org/officeDocument/2006/relationships/image" Target="../media/image44.png"/><Relationship Id="rId2" Type="http://schemas.openxmlformats.org/officeDocument/2006/relationships/image" Target="../media/image29.png"/><Relationship Id="rId16" Type="http://schemas.openxmlformats.org/officeDocument/2006/relationships/image" Target="../media/image43.png"/><Relationship Id="rId20" Type="http://schemas.openxmlformats.org/officeDocument/2006/relationships/image" Target="../media/image4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5" Type="http://schemas.openxmlformats.org/officeDocument/2006/relationships/image" Target="../media/image42.png"/><Relationship Id="rId10" Type="http://schemas.openxmlformats.org/officeDocument/2006/relationships/image" Target="../media/image37.png"/><Relationship Id="rId19" Type="http://schemas.openxmlformats.org/officeDocument/2006/relationships/image" Target="../media/image46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Relationship Id="rId14" Type="http://schemas.openxmlformats.org/officeDocument/2006/relationships/image" Target="../media/image41.png"/><Relationship Id="rId22" Type="http://schemas.openxmlformats.org/officeDocument/2006/relationships/image" Target="../media/image4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13" Type="http://schemas.openxmlformats.org/officeDocument/2006/relationships/image" Target="../media/image61.png"/><Relationship Id="rId18" Type="http://schemas.openxmlformats.org/officeDocument/2006/relationships/image" Target="../media/image66.png"/><Relationship Id="rId26" Type="http://schemas.openxmlformats.org/officeDocument/2006/relationships/image" Target="../media/image74.png"/><Relationship Id="rId3" Type="http://schemas.openxmlformats.org/officeDocument/2006/relationships/image" Target="../media/image51.png"/><Relationship Id="rId21" Type="http://schemas.openxmlformats.org/officeDocument/2006/relationships/image" Target="../media/image69.png"/><Relationship Id="rId7" Type="http://schemas.openxmlformats.org/officeDocument/2006/relationships/image" Target="../media/image55.png"/><Relationship Id="rId12" Type="http://schemas.openxmlformats.org/officeDocument/2006/relationships/image" Target="../media/image60.png"/><Relationship Id="rId17" Type="http://schemas.openxmlformats.org/officeDocument/2006/relationships/image" Target="../media/image65.png"/><Relationship Id="rId25" Type="http://schemas.openxmlformats.org/officeDocument/2006/relationships/image" Target="../media/image73.png"/><Relationship Id="rId2" Type="http://schemas.openxmlformats.org/officeDocument/2006/relationships/image" Target="../media/image50.png"/><Relationship Id="rId16" Type="http://schemas.openxmlformats.org/officeDocument/2006/relationships/image" Target="../media/image64.png"/><Relationship Id="rId20" Type="http://schemas.openxmlformats.org/officeDocument/2006/relationships/image" Target="../media/image68.png"/><Relationship Id="rId29" Type="http://schemas.openxmlformats.org/officeDocument/2006/relationships/image" Target="../media/image7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4.png"/><Relationship Id="rId11" Type="http://schemas.openxmlformats.org/officeDocument/2006/relationships/image" Target="../media/image59.png"/><Relationship Id="rId24" Type="http://schemas.openxmlformats.org/officeDocument/2006/relationships/image" Target="../media/image72.png"/><Relationship Id="rId5" Type="http://schemas.openxmlformats.org/officeDocument/2006/relationships/image" Target="../media/image53.png"/><Relationship Id="rId15" Type="http://schemas.openxmlformats.org/officeDocument/2006/relationships/image" Target="../media/image63.png"/><Relationship Id="rId23" Type="http://schemas.openxmlformats.org/officeDocument/2006/relationships/image" Target="../media/image71.png"/><Relationship Id="rId28" Type="http://schemas.openxmlformats.org/officeDocument/2006/relationships/image" Target="../media/image76.png"/><Relationship Id="rId10" Type="http://schemas.openxmlformats.org/officeDocument/2006/relationships/image" Target="../media/image58.png"/><Relationship Id="rId19" Type="http://schemas.openxmlformats.org/officeDocument/2006/relationships/image" Target="../media/image67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Relationship Id="rId14" Type="http://schemas.openxmlformats.org/officeDocument/2006/relationships/image" Target="../media/image62.png"/><Relationship Id="rId22" Type="http://schemas.openxmlformats.org/officeDocument/2006/relationships/image" Target="../media/image70.png"/><Relationship Id="rId27" Type="http://schemas.openxmlformats.org/officeDocument/2006/relationships/image" Target="../media/image7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D35EAB-A73F-7076-C5F5-AA27EA18B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AttI</a:t>
            </a:r>
            <a:r>
              <a:rPr lang="it-I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costitutivI</a:t>
            </a:r>
            <a:r>
              <a:rPr lang="it-I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 SOCIETA’ - TASSAZIONE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1A08F8F-93D5-4973-886C-BB99D8DD1E3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it-IT" sz="2000" dirty="0">
              <a:latin typeface="+mj-lt"/>
            </a:endParaRP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69BCB38-B1B3-A054-CA12-2411E445B04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000" dirty="0">
              <a:latin typeface="+mj-lt"/>
            </a:endParaRP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FCE576F-2B7C-546A-9D49-AF132F92E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13/05/2022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518588E-EBFE-078D-6F13-A517BEB15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Bologna - Associazione dei Notai dell'Emilia Romagna "Aldo della Rovere"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FD85DA5-E7B7-5092-1141-DBDC7FD42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AE62-0801-4AA1-9F34-8E53C6D6203D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9355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D35EAB-A73F-7076-C5F5-AA27EA18B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Atto costitutivo con conferimento DI IMMOBILI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1A08F8F-93D5-4973-886C-BB99D8DD1E3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l"/>
            <a:r>
              <a:rPr lang="it-IT" sz="2000" dirty="0">
                <a:latin typeface="+mj-lt"/>
              </a:rPr>
              <a:t>Imposta di registro</a:t>
            </a:r>
          </a:p>
          <a:p>
            <a:pPr algn="l"/>
            <a:r>
              <a:rPr lang="it-IT" sz="2000" dirty="0">
                <a:latin typeface="+mj-lt"/>
              </a:rPr>
              <a:t>Imposta ipotecaria</a:t>
            </a:r>
          </a:p>
          <a:p>
            <a:pPr algn="l"/>
            <a:r>
              <a:rPr lang="it-IT" sz="2000" dirty="0">
                <a:latin typeface="+mj-lt"/>
              </a:rPr>
              <a:t>Imposta catastale</a:t>
            </a:r>
          </a:p>
          <a:p>
            <a:pPr algn="just"/>
            <a:r>
              <a:rPr lang="it-IT" sz="2000" dirty="0">
                <a:latin typeface="+mj-lt"/>
              </a:rPr>
              <a:t>Imposta di bollo</a:t>
            </a:r>
          </a:p>
          <a:p>
            <a:pPr algn="just"/>
            <a:r>
              <a:rPr lang="it-IT" sz="2000" dirty="0">
                <a:latin typeface="+mj-lt"/>
              </a:rPr>
              <a:t>Tassa ipotecaria</a:t>
            </a:r>
          </a:p>
          <a:p>
            <a:pPr algn="l"/>
            <a:r>
              <a:rPr lang="it-IT" sz="2000" dirty="0">
                <a:latin typeface="+mj-lt"/>
              </a:rPr>
              <a:t>Diritti di segreteria</a:t>
            </a:r>
          </a:p>
          <a:p>
            <a:pPr algn="l"/>
            <a:r>
              <a:rPr lang="it-IT" sz="2000" dirty="0">
                <a:latin typeface="+mj-lt"/>
              </a:rPr>
              <a:t>Diritto annuale d’iscrizione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69BCB38-B1B3-A054-CA12-2411E445B04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sz="2000" dirty="0">
                <a:latin typeface="+mj-lt"/>
              </a:rPr>
              <a:t>Proporzionale/fissa</a:t>
            </a:r>
          </a:p>
          <a:p>
            <a:r>
              <a:rPr lang="it-IT" sz="2000" dirty="0">
                <a:latin typeface="+mj-lt"/>
              </a:rPr>
              <a:t>Fissa/proporzionale</a:t>
            </a:r>
          </a:p>
          <a:p>
            <a:r>
              <a:rPr lang="it-IT" sz="2000" dirty="0">
                <a:latin typeface="+mj-lt"/>
              </a:rPr>
              <a:t>Fissa/proporzionale</a:t>
            </a:r>
          </a:p>
          <a:p>
            <a:r>
              <a:rPr lang="it-IT" sz="2000" dirty="0">
                <a:latin typeface="+mj-lt"/>
              </a:rPr>
              <a:t>Euro 300</a:t>
            </a:r>
          </a:p>
          <a:p>
            <a:r>
              <a:rPr lang="it-IT" sz="2000" dirty="0">
                <a:latin typeface="+mj-lt"/>
              </a:rPr>
              <a:t>Euro 90</a:t>
            </a:r>
          </a:p>
          <a:p>
            <a:r>
              <a:rPr lang="it-IT" sz="2000" dirty="0">
                <a:latin typeface="+mj-lt"/>
              </a:rPr>
              <a:t>Euro 90</a:t>
            </a:r>
          </a:p>
          <a:p>
            <a:r>
              <a:rPr lang="it-IT" sz="2000" dirty="0">
                <a:latin typeface="+mj-lt"/>
              </a:rPr>
              <a:t>Euro 120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572F202-E0A0-F81A-B6A7-7C0E1A130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13/05/2022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CE1BA7F-3218-C72C-7037-A1C38D818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Bologna - Associazione dei Notai dell'Emilia Romagna "Aldo della Rovere"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1061DB8-7CB7-0389-EBDB-478AE7FDE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AE62-0801-4AA1-9F34-8E53C6D6203D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8718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7" name="Picture 13">
            <a:extLst>
              <a:ext uri="{FF2B5EF4-FFF2-40B4-BE49-F238E27FC236}">
                <a16:creationId xmlns:a16="http://schemas.microsoft.com/office/drawing/2014/main" id="{C5155D48-806A-FCAD-97C0-28D3E7FCD8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146426"/>
            <a:ext cx="1487488" cy="474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6" name="Picture 12">
            <a:extLst>
              <a:ext uri="{FF2B5EF4-FFF2-40B4-BE49-F238E27FC236}">
                <a16:creationId xmlns:a16="http://schemas.microsoft.com/office/drawing/2014/main" id="{BFB1D0BF-39FA-FB54-14BA-BF271C4B0D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1939" y="3044826"/>
            <a:ext cx="1978025" cy="538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5" name="Picture 11">
            <a:extLst>
              <a:ext uri="{FF2B5EF4-FFF2-40B4-BE49-F238E27FC236}">
                <a16:creationId xmlns:a16="http://schemas.microsoft.com/office/drawing/2014/main" id="{F1F0240E-4F3F-36C6-6CFE-184B46BFDC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5851" y="3419475"/>
            <a:ext cx="1300163" cy="458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4" name="Picture 10">
            <a:extLst>
              <a:ext uri="{FF2B5EF4-FFF2-40B4-BE49-F238E27FC236}">
                <a16:creationId xmlns:a16="http://schemas.microsoft.com/office/drawing/2014/main" id="{E9B65AA6-6D39-7D63-4111-4C3644A185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714" y="3294063"/>
            <a:ext cx="1184275" cy="544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3" name="Picture 9">
            <a:extLst>
              <a:ext uri="{FF2B5EF4-FFF2-40B4-BE49-F238E27FC236}">
                <a16:creationId xmlns:a16="http://schemas.microsoft.com/office/drawing/2014/main" id="{61461DC5-CD48-9168-1652-E3948857C9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6925" y="2811463"/>
            <a:ext cx="973138" cy="436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2" name="Picture 8">
            <a:extLst>
              <a:ext uri="{FF2B5EF4-FFF2-40B4-BE49-F238E27FC236}">
                <a16:creationId xmlns:a16="http://schemas.microsoft.com/office/drawing/2014/main" id="{56A8F9A2-2E07-0F4F-3238-9FA151A54F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5775" y="2819400"/>
            <a:ext cx="1752600" cy="661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1" name="Picture 7">
            <a:extLst>
              <a:ext uri="{FF2B5EF4-FFF2-40B4-BE49-F238E27FC236}">
                <a16:creationId xmlns:a16="http://schemas.microsoft.com/office/drawing/2014/main" id="{F899C1C2-2B1E-0811-6427-31E29F2BD1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2835275"/>
            <a:ext cx="950912" cy="48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0" name="Picture 6">
            <a:extLst>
              <a:ext uri="{FF2B5EF4-FFF2-40B4-BE49-F238E27FC236}">
                <a16:creationId xmlns:a16="http://schemas.microsoft.com/office/drawing/2014/main" id="{36217793-7567-D99C-D3B1-39E6E19A01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4776" y="2859088"/>
            <a:ext cx="1114425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9" name="Picture 5">
            <a:extLst>
              <a:ext uri="{FF2B5EF4-FFF2-40B4-BE49-F238E27FC236}">
                <a16:creationId xmlns:a16="http://schemas.microsoft.com/office/drawing/2014/main" id="{B5AC4B9D-915B-7B3A-A46E-D22ADC4988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0889" y="3044826"/>
            <a:ext cx="2111375" cy="544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8" name="Picture 4">
            <a:extLst>
              <a:ext uri="{FF2B5EF4-FFF2-40B4-BE49-F238E27FC236}">
                <a16:creationId xmlns:a16="http://schemas.microsoft.com/office/drawing/2014/main" id="{77375D06-796A-8BDC-2F87-CA876BC449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1" y="2795589"/>
            <a:ext cx="1323975" cy="125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D35EAB-A73F-7076-C5F5-AA27EA18B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Atto costitutivo con conferimento DI QUOTE DI PARTECIPAZIONE</a:t>
            </a:r>
            <a:br>
              <a:rPr lang="it-I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it-IT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1A08F8F-93D5-4973-886C-BB99D8DD1E3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l"/>
            <a:r>
              <a:rPr lang="it-IT" sz="2000" dirty="0">
                <a:latin typeface="+mj-lt"/>
              </a:rPr>
              <a:t>Imposta di registro</a:t>
            </a:r>
          </a:p>
          <a:p>
            <a:pPr algn="just"/>
            <a:r>
              <a:rPr lang="it-IT" sz="2000" dirty="0">
                <a:latin typeface="+mj-lt"/>
              </a:rPr>
              <a:t>Imposta di bollo</a:t>
            </a:r>
          </a:p>
          <a:p>
            <a:pPr algn="l"/>
            <a:r>
              <a:rPr lang="it-IT" sz="2000" dirty="0">
                <a:latin typeface="+mj-lt"/>
              </a:rPr>
              <a:t>Diritti di segreteria</a:t>
            </a:r>
          </a:p>
          <a:p>
            <a:pPr algn="l"/>
            <a:r>
              <a:rPr lang="it-IT" sz="2000" dirty="0">
                <a:latin typeface="+mj-lt"/>
              </a:rPr>
              <a:t>Bolli C.C.I.A.A.</a:t>
            </a:r>
          </a:p>
          <a:p>
            <a:pPr algn="l"/>
            <a:r>
              <a:rPr lang="it-IT" sz="2000" dirty="0">
                <a:latin typeface="+mj-lt"/>
              </a:rPr>
              <a:t>Diritto annuale d’iscrizione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69BCB38-B1B3-A054-CA12-2411E445B04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sz="2000" dirty="0">
                <a:latin typeface="+mj-lt"/>
              </a:rPr>
              <a:t>Euro 200</a:t>
            </a:r>
          </a:p>
          <a:p>
            <a:r>
              <a:rPr lang="it-IT" sz="2000" dirty="0">
                <a:latin typeface="+mj-lt"/>
              </a:rPr>
              <a:t>Euro 156</a:t>
            </a:r>
          </a:p>
          <a:p>
            <a:r>
              <a:rPr lang="it-IT" sz="2000" dirty="0">
                <a:latin typeface="+mj-lt"/>
              </a:rPr>
              <a:t>Euro 90+90</a:t>
            </a:r>
          </a:p>
          <a:p>
            <a:r>
              <a:rPr lang="it-IT" sz="2000" dirty="0">
                <a:latin typeface="+mj-lt"/>
              </a:rPr>
              <a:t>Euro 65</a:t>
            </a:r>
          </a:p>
          <a:p>
            <a:r>
              <a:rPr lang="it-IT" sz="2000" dirty="0">
                <a:latin typeface="+mj-lt"/>
              </a:rPr>
              <a:t>Euro 120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572F202-E0A0-F81A-B6A7-7C0E1A130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13/05/2022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CE1BA7F-3218-C72C-7037-A1C38D818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Bologna - Associazione dei Notai dell'Emilia Romagna "Aldo della Rovere"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1061DB8-7CB7-0389-EBDB-478AE7FDE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AE62-0801-4AA1-9F34-8E53C6D6203D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55092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40" name="Picture 36">
            <a:extLst>
              <a:ext uri="{FF2B5EF4-FFF2-40B4-BE49-F238E27FC236}">
                <a16:creationId xmlns:a16="http://schemas.microsoft.com/office/drawing/2014/main" id="{650B4183-C5C3-9DF7-A193-598D43770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5688" y="2813051"/>
            <a:ext cx="189230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9" name="Picture 35">
            <a:extLst>
              <a:ext uri="{FF2B5EF4-FFF2-40B4-BE49-F238E27FC236}">
                <a16:creationId xmlns:a16="http://schemas.microsoft.com/office/drawing/2014/main" id="{42027ACB-3B87-64F7-0F99-86A9598BA8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3213" y="3754439"/>
            <a:ext cx="646112" cy="255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8" name="Picture 34">
            <a:extLst>
              <a:ext uri="{FF2B5EF4-FFF2-40B4-BE49-F238E27FC236}">
                <a16:creationId xmlns:a16="http://schemas.microsoft.com/office/drawing/2014/main" id="{2EC9A9EA-56F7-F23C-DC1D-10ADAB262C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2325" y="3400426"/>
            <a:ext cx="882650" cy="582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7" name="Picture 33">
            <a:extLst>
              <a:ext uri="{FF2B5EF4-FFF2-40B4-BE49-F238E27FC236}">
                <a16:creationId xmlns:a16="http://schemas.microsoft.com/office/drawing/2014/main" id="{714F5F98-9BC2-3E89-E06C-2D5048123C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3484563"/>
            <a:ext cx="758825" cy="26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6" name="Picture 32">
            <a:extLst>
              <a:ext uri="{FF2B5EF4-FFF2-40B4-BE49-F238E27FC236}">
                <a16:creationId xmlns:a16="http://schemas.microsoft.com/office/drawing/2014/main" id="{115BC45D-6552-241F-9834-DDC4F6C81F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1063" y="3390901"/>
            <a:ext cx="823912" cy="328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5" name="Picture 31">
            <a:extLst>
              <a:ext uri="{FF2B5EF4-FFF2-40B4-BE49-F238E27FC236}">
                <a16:creationId xmlns:a16="http://schemas.microsoft.com/office/drawing/2014/main" id="{56CBB4AF-14A6-F371-EC9E-7F312F51E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2900" y="3195639"/>
            <a:ext cx="711200" cy="255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4" name="Picture 30">
            <a:extLst>
              <a:ext uri="{FF2B5EF4-FFF2-40B4-BE49-F238E27FC236}">
                <a16:creationId xmlns:a16="http://schemas.microsoft.com/office/drawing/2014/main" id="{5EBC4452-863C-AE83-6827-361766C979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3165476"/>
            <a:ext cx="779462" cy="39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3" name="Picture 29">
            <a:extLst>
              <a:ext uri="{FF2B5EF4-FFF2-40B4-BE49-F238E27FC236}">
                <a16:creationId xmlns:a16="http://schemas.microsoft.com/office/drawing/2014/main" id="{0450CBE7-12C7-7B08-B9B5-6B1814D3D7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263" y="2871788"/>
            <a:ext cx="627062" cy="265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2" name="Picture 28">
            <a:extLst>
              <a:ext uri="{FF2B5EF4-FFF2-40B4-BE49-F238E27FC236}">
                <a16:creationId xmlns:a16="http://schemas.microsoft.com/office/drawing/2014/main" id="{FD517CF6-6A23-E570-5120-C7BF406691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326" y="2876550"/>
            <a:ext cx="779463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1" name="Picture 27">
            <a:extLst>
              <a:ext uri="{FF2B5EF4-FFF2-40B4-BE49-F238E27FC236}">
                <a16:creationId xmlns:a16="http://schemas.microsoft.com/office/drawing/2014/main" id="{E668567E-9BA2-CBDD-EB7B-14F54EFBAA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6389" y="3278188"/>
            <a:ext cx="681037" cy="284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0" name="Picture 26">
            <a:extLst>
              <a:ext uri="{FF2B5EF4-FFF2-40B4-BE49-F238E27FC236}">
                <a16:creationId xmlns:a16="http://schemas.microsoft.com/office/drawing/2014/main" id="{55A3CA0E-9887-E39E-99D0-0317134B0C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0426" y="3243264"/>
            <a:ext cx="930275" cy="293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9" name="Picture 25">
            <a:extLst>
              <a:ext uri="{FF2B5EF4-FFF2-40B4-BE49-F238E27FC236}">
                <a16:creationId xmlns:a16="http://schemas.microsoft.com/office/drawing/2014/main" id="{B1648D17-FC0C-EAE7-FE0A-A700A63F95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3701" y="3209926"/>
            <a:ext cx="892175" cy="303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8" name="Picture 24">
            <a:extLst>
              <a:ext uri="{FF2B5EF4-FFF2-40B4-BE49-F238E27FC236}">
                <a16:creationId xmlns:a16="http://schemas.microsoft.com/office/drawing/2014/main" id="{0652D776-661A-B8E2-31DF-C4B4C81B36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4114" y="3106739"/>
            <a:ext cx="1793875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7" name="Picture 23">
            <a:extLst>
              <a:ext uri="{FF2B5EF4-FFF2-40B4-BE49-F238E27FC236}">
                <a16:creationId xmlns:a16="http://schemas.microsoft.com/office/drawing/2014/main" id="{F44D8A35-4070-6BE1-3593-8E42901710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0375" y="3919538"/>
            <a:ext cx="11811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6" name="Picture 22">
            <a:extLst>
              <a:ext uri="{FF2B5EF4-FFF2-40B4-BE49-F238E27FC236}">
                <a16:creationId xmlns:a16="http://schemas.microsoft.com/office/drawing/2014/main" id="{1356D772-A6E3-79E3-ADBD-E5DD8303A0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0375" y="3910013"/>
            <a:ext cx="10287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5" name="Picture 21">
            <a:extLst>
              <a:ext uri="{FF2B5EF4-FFF2-40B4-BE49-F238E27FC236}">
                <a16:creationId xmlns:a16="http://schemas.microsoft.com/office/drawing/2014/main" id="{8A67E62E-5C38-95D7-EEA3-A3BC8CBC10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100" y="4008438"/>
            <a:ext cx="1735138" cy="481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4" name="Picture 20">
            <a:extLst>
              <a:ext uri="{FF2B5EF4-FFF2-40B4-BE49-F238E27FC236}">
                <a16:creationId xmlns:a16="http://schemas.microsoft.com/office/drawing/2014/main" id="{E77A43DD-0B0D-44DB-CB08-709F251D17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0375" y="3895726"/>
            <a:ext cx="979488" cy="39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3" name="Picture 19">
            <a:extLst>
              <a:ext uri="{FF2B5EF4-FFF2-40B4-BE49-F238E27FC236}">
                <a16:creationId xmlns:a16="http://schemas.microsoft.com/office/drawing/2014/main" id="{C5A6B483-1CE9-8939-077F-317E4427FA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9838" y="3694114"/>
            <a:ext cx="793750" cy="28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2" name="Picture 18">
            <a:extLst>
              <a:ext uri="{FF2B5EF4-FFF2-40B4-BE49-F238E27FC236}">
                <a16:creationId xmlns:a16="http://schemas.microsoft.com/office/drawing/2014/main" id="{6153CD30-C5DF-1B5B-2A89-1ACB184C72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0376" y="3700463"/>
            <a:ext cx="911225" cy="36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1" name="Picture 17">
            <a:extLst>
              <a:ext uri="{FF2B5EF4-FFF2-40B4-BE49-F238E27FC236}">
                <a16:creationId xmlns:a16="http://schemas.microsoft.com/office/drawing/2014/main" id="{E94B7DAD-2848-3197-69BC-C28E503F33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7400" y="3371850"/>
            <a:ext cx="749300" cy="27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0" name="Picture 16">
            <a:extLst>
              <a:ext uri="{FF2B5EF4-FFF2-40B4-BE49-F238E27FC236}">
                <a16:creationId xmlns:a16="http://schemas.microsoft.com/office/drawing/2014/main" id="{248C01F3-3D7C-786E-C2C7-4B324D8F32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1764" y="3376613"/>
            <a:ext cx="784225" cy="29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9" name="Picture 15">
            <a:extLst>
              <a:ext uri="{FF2B5EF4-FFF2-40B4-BE49-F238E27FC236}">
                <a16:creationId xmlns:a16="http://schemas.microsoft.com/office/drawing/2014/main" id="{96CCD711-0610-C6CC-A695-1FD473E378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563" y="3390901"/>
            <a:ext cx="1092200" cy="67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8" name="Picture 14">
            <a:extLst>
              <a:ext uri="{FF2B5EF4-FFF2-40B4-BE49-F238E27FC236}">
                <a16:creationId xmlns:a16="http://schemas.microsoft.com/office/drawing/2014/main" id="{3825100A-8383-30A6-0C9E-DEC9DDE414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4913" y="3008313"/>
            <a:ext cx="685800" cy="284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7" name="Picture 13">
            <a:extLst>
              <a:ext uri="{FF2B5EF4-FFF2-40B4-BE49-F238E27FC236}">
                <a16:creationId xmlns:a16="http://schemas.microsoft.com/office/drawing/2014/main" id="{F500E8F2-8A2E-1BB8-E5A4-A410E025ED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7039" y="3008313"/>
            <a:ext cx="911225" cy="105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6" name="Picture 12">
            <a:extLst>
              <a:ext uri="{FF2B5EF4-FFF2-40B4-BE49-F238E27FC236}">
                <a16:creationId xmlns:a16="http://schemas.microsoft.com/office/drawing/2014/main" id="{88EE6DD1-791B-4603-A49D-691EADD361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76" y="3160714"/>
            <a:ext cx="1592263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5" name="Picture 11">
            <a:extLst>
              <a:ext uri="{FF2B5EF4-FFF2-40B4-BE49-F238E27FC236}">
                <a16:creationId xmlns:a16="http://schemas.microsoft.com/office/drawing/2014/main" id="{F186B755-FE2A-0B6A-0A7D-9B94552927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500" y="2714626"/>
            <a:ext cx="833438" cy="28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4" name="Picture 10">
            <a:extLst>
              <a:ext uri="{FF2B5EF4-FFF2-40B4-BE49-F238E27FC236}">
                <a16:creationId xmlns:a16="http://schemas.microsoft.com/office/drawing/2014/main" id="{3876A0F0-6B0F-7AA3-919E-F8500CDE99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4038" y="2444750"/>
            <a:ext cx="906462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3" name="Picture 9">
            <a:extLst>
              <a:ext uri="{FF2B5EF4-FFF2-40B4-BE49-F238E27FC236}">
                <a16:creationId xmlns:a16="http://schemas.microsoft.com/office/drawing/2014/main" id="{DAD473D7-CC81-9D3B-01A3-AF8930B8A9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5101" y="2332038"/>
            <a:ext cx="798513" cy="29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2" name="Picture 8">
            <a:extLst>
              <a:ext uri="{FF2B5EF4-FFF2-40B4-BE49-F238E27FC236}">
                <a16:creationId xmlns:a16="http://schemas.microsoft.com/office/drawing/2014/main" id="{BA604005-FB37-236E-0151-7EFDCA619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4038" y="2332038"/>
            <a:ext cx="1009650" cy="29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1" name="Picture 7">
            <a:extLst>
              <a:ext uri="{FF2B5EF4-FFF2-40B4-BE49-F238E27FC236}">
                <a16:creationId xmlns:a16="http://schemas.microsoft.com/office/drawing/2014/main" id="{B78DF7A7-D2DF-E042-B8D1-63BC8CEB4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1288" y="1939925"/>
            <a:ext cx="641350" cy="293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0" name="Picture 6">
            <a:extLst>
              <a:ext uri="{FF2B5EF4-FFF2-40B4-BE49-F238E27FC236}">
                <a16:creationId xmlns:a16="http://schemas.microsoft.com/office/drawing/2014/main" id="{15681243-C825-3E2C-9412-90B9879E06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8638" y="1939925"/>
            <a:ext cx="100965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9" name="Picture 5">
            <a:extLst>
              <a:ext uri="{FF2B5EF4-FFF2-40B4-BE49-F238E27FC236}">
                <a16:creationId xmlns:a16="http://schemas.microsoft.com/office/drawing/2014/main" id="{77083952-1B53-CB65-FF1F-108BD800AD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76" y="2303464"/>
            <a:ext cx="1685925" cy="103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8" name="Picture 4">
            <a:extLst>
              <a:ext uri="{FF2B5EF4-FFF2-40B4-BE49-F238E27FC236}">
                <a16:creationId xmlns:a16="http://schemas.microsoft.com/office/drawing/2014/main" id="{F2E4CA54-D4D2-57BA-3541-646003CA08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1" y="2787650"/>
            <a:ext cx="1558925" cy="941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2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500"/>
                                        <p:tgtEl>
                                          <p:spTgt spid="2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7" dur="500"/>
                                        <p:tgtEl>
                                          <p:spTgt spid="2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500"/>
                                        <p:tgtEl>
                                          <p:spTgt spid="21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7" dur="500"/>
                                        <p:tgtEl>
                                          <p:spTgt spid="21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2" dur="500"/>
                                        <p:tgtEl>
                                          <p:spTgt spid="21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7" dur="500"/>
                                        <p:tgtEl>
                                          <p:spTgt spid="21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2" dur="500"/>
                                        <p:tgtEl>
                                          <p:spTgt spid="21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7" dur="500"/>
                                        <p:tgtEl>
                                          <p:spTgt spid="21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2" dur="500"/>
                                        <p:tgtEl>
                                          <p:spTgt spid="21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7" dur="500"/>
                                        <p:tgtEl>
                                          <p:spTgt spid="21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2" dur="500"/>
                                        <p:tgtEl>
                                          <p:spTgt spid="21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7" dur="500"/>
                                        <p:tgtEl>
                                          <p:spTgt spid="2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46" name="Picture 42">
            <a:extLst>
              <a:ext uri="{FF2B5EF4-FFF2-40B4-BE49-F238E27FC236}">
                <a16:creationId xmlns:a16="http://schemas.microsoft.com/office/drawing/2014/main" id="{05E06B6F-D5CC-AA01-9DB5-78A8CE69F6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0013" y="3832226"/>
            <a:ext cx="709612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45" name="Picture 41">
            <a:extLst>
              <a:ext uri="{FF2B5EF4-FFF2-40B4-BE49-F238E27FC236}">
                <a16:creationId xmlns:a16="http://schemas.microsoft.com/office/drawing/2014/main" id="{5E41E0F8-24C3-5C0F-38EE-73FE57EBF3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75" y="3605214"/>
            <a:ext cx="706438" cy="42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44" name="Picture 40">
            <a:extLst>
              <a:ext uri="{FF2B5EF4-FFF2-40B4-BE49-F238E27FC236}">
                <a16:creationId xmlns:a16="http://schemas.microsoft.com/office/drawing/2014/main" id="{90567039-4AB4-DE60-D8E4-73F6C559F2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5651" y="3987801"/>
            <a:ext cx="855663" cy="334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43" name="Picture 39">
            <a:extLst>
              <a:ext uri="{FF2B5EF4-FFF2-40B4-BE49-F238E27FC236}">
                <a16:creationId xmlns:a16="http://schemas.microsoft.com/office/drawing/2014/main" id="{975FFDF2-3534-18ED-43BF-D0D2AA18A4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713" y="3962401"/>
            <a:ext cx="595312" cy="207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42" name="Picture 38">
            <a:extLst>
              <a:ext uri="{FF2B5EF4-FFF2-40B4-BE49-F238E27FC236}">
                <a16:creationId xmlns:a16="http://schemas.microsoft.com/office/drawing/2014/main" id="{5434BAB8-A9AF-32CD-6161-75E59E8D36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8189" y="3330575"/>
            <a:ext cx="765175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41" name="Picture 37">
            <a:extLst>
              <a:ext uri="{FF2B5EF4-FFF2-40B4-BE49-F238E27FC236}">
                <a16:creationId xmlns:a16="http://schemas.microsoft.com/office/drawing/2014/main" id="{0843848C-A9CF-93E5-4A54-878BE0B8B4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388" y="3322638"/>
            <a:ext cx="944562" cy="60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40" name="Picture 36">
            <a:extLst>
              <a:ext uri="{FF2B5EF4-FFF2-40B4-BE49-F238E27FC236}">
                <a16:creationId xmlns:a16="http://schemas.microsoft.com/office/drawing/2014/main" id="{13A657F1-79BB-CAF7-F668-B2CF32182C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250" y="3549651"/>
            <a:ext cx="438150" cy="19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9" name="Picture 35">
            <a:extLst>
              <a:ext uri="{FF2B5EF4-FFF2-40B4-BE49-F238E27FC236}">
                <a16:creationId xmlns:a16="http://schemas.microsoft.com/office/drawing/2014/main" id="{038F6794-741D-F592-6843-183BF32BDB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8151" y="3516313"/>
            <a:ext cx="512763" cy="207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8" name="Picture 34">
            <a:extLst>
              <a:ext uri="{FF2B5EF4-FFF2-40B4-BE49-F238E27FC236}">
                <a16:creationId xmlns:a16="http://schemas.microsoft.com/office/drawing/2014/main" id="{A262EAAD-1DE8-49F8-44A6-B93B274502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4076" y="3316289"/>
            <a:ext cx="650875" cy="39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7" name="Picture 33">
            <a:extLst>
              <a:ext uri="{FF2B5EF4-FFF2-40B4-BE49-F238E27FC236}">
                <a16:creationId xmlns:a16="http://schemas.microsoft.com/office/drawing/2014/main" id="{1A89A432-9520-0223-EF68-460ABCFB55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3241676"/>
            <a:ext cx="587375" cy="20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6" name="Picture 32">
            <a:extLst>
              <a:ext uri="{FF2B5EF4-FFF2-40B4-BE49-F238E27FC236}">
                <a16:creationId xmlns:a16="http://schemas.microsoft.com/office/drawing/2014/main" id="{32A55AFC-FFC6-0A8B-B51E-179745FD2D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363" y="3241675"/>
            <a:ext cx="442912" cy="19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5" name="Picture 31">
            <a:extLst>
              <a:ext uri="{FF2B5EF4-FFF2-40B4-BE49-F238E27FC236}">
                <a16:creationId xmlns:a16="http://schemas.microsoft.com/office/drawing/2014/main" id="{07E87B65-9ADB-FDE0-7F2B-E5235ACC70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8551" y="3211514"/>
            <a:ext cx="900113" cy="319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4" name="Picture 30">
            <a:extLst>
              <a:ext uri="{FF2B5EF4-FFF2-40B4-BE49-F238E27FC236}">
                <a16:creationId xmlns:a16="http://schemas.microsoft.com/office/drawing/2014/main" id="{BB5D50A8-74A6-7930-764E-D16DC5AA5D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064" y="3197225"/>
            <a:ext cx="877887" cy="24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3" name="Picture 29">
            <a:extLst>
              <a:ext uri="{FF2B5EF4-FFF2-40B4-BE49-F238E27FC236}">
                <a16:creationId xmlns:a16="http://schemas.microsoft.com/office/drawing/2014/main" id="{ECC1F16F-FA2C-06D2-CA5D-500228CA8E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0238" y="2995613"/>
            <a:ext cx="889000" cy="442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2" name="Picture 28">
            <a:extLst>
              <a:ext uri="{FF2B5EF4-FFF2-40B4-BE49-F238E27FC236}">
                <a16:creationId xmlns:a16="http://schemas.microsoft.com/office/drawing/2014/main" id="{CD3C20A3-3293-DD00-9AB9-F6B81CD5EC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3051" y="2757489"/>
            <a:ext cx="620713" cy="211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1" name="Picture 27">
            <a:extLst>
              <a:ext uri="{FF2B5EF4-FFF2-40B4-BE49-F238E27FC236}">
                <a16:creationId xmlns:a16="http://schemas.microsoft.com/office/drawing/2014/main" id="{E8AC55AC-F4D3-EEEF-27ED-E65C094246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514" y="2762251"/>
            <a:ext cx="731837" cy="67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0" name="Picture 26">
            <a:extLst>
              <a:ext uri="{FF2B5EF4-FFF2-40B4-BE49-F238E27FC236}">
                <a16:creationId xmlns:a16="http://schemas.microsoft.com/office/drawing/2014/main" id="{33ED29DF-5C6C-E25D-E110-478B39DFCC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8526" y="2524126"/>
            <a:ext cx="6318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9" name="Picture 25">
            <a:extLst>
              <a:ext uri="{FF2B5EF4-FFF2-40B4-BE49-F238E27FC236}">
                <a16:creationId xmlns:a16="http://schemas.microsoft.com/office/drawing/2014/main" id="{1A365756-12C0-05A5-F6F8-2E6F50E534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8113" y="3214688"/>
            <a:ext cx="620712" cy="22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8" name="Picture 24">
            <a:extLst>
              <a:ext uri="{FF2B5EF4-FFF2-40B4-BE49-F238E27FC236}">
                <a16:creationId xmlns:a16="http://schemas.microsoft.com/office/drawing/2014/main" id="{0E22A83B-D656-2A81-F6BC-F26974602F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1989" y="3197225"/>
            <a:ext cx="776287" cy="52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7" name="Picture 23">
            <a:extLst>
              <a:ext uri="{FF2B5EF4-FFF2-40B4-BE49-F238E27FC236}">
                <a16:creationId xmlns:a16="http://schemas.microsoft.com/office/drawing/2014/main" id="{D63A622B-16ED-137C-A0BC-350132F8E9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9213" y="3471863"/>
            <a:ext cx="1033462" cy="26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6" name="Picture 22">
            <a:extLst>
              <a:ext uri="{FF2B5EF4-FFF2-40B4-BE49-F238E27FC236}">
                <a16:creationId xmlns:a16="http://schemas.microsoft.com/office/drawing/2014/main" id="{15F5ECB8-975A-C61E-1AE6-0BFF84DEC5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9425" y="4006851"/>
            <a:ext cx="668338" cy="25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5" name="Picture 21">
            <a:extLst>
              <a:ext uri="{FF2B5EF4-FFF2-40B4-BE49-F238E27FC236}">
                <a16:creationId xmlns:a16="http://schemas.microsoft.com/office/drawing/2014/main" id="{6C8A0227-FC49-97BF-EA3A-4744B801A4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2851" y="3757614"/>
            <a:ext cx="557213" cy="19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4" name="Picture 20">
            <a:extLst>
              <a:ext uri="{FF2B5EF4-FFF2-40B4-BE49-F238E27FC236}">
                <a16:creationId xmlns:a16="http://schemas.microsoft.com/office/drawing/2014/main" id="{00E1A93B-5B05-A801-30D4-6583DD4159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1538" y="3765550"/>
            <a:ext cx="438150" cy="204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3" name="Picture 19">
            <a:extLst>
              <a:ext uri="{FF2B5EF4-FFF2-40B4-BE49-F238E27FC236}">
                <a16:creationId xmlns:a16="http://schemas.microsoft.com/office/drawing/2014/main" id="{9B63BAF5-5B36-C504-88DB-429A52AF9F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0488" y="3784600"/>
            <a:ext cx="862012" cy="293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2" name="Picture 18">
            <a:extLst>
              <a:ext uri="{FF2B5EF4-FFF2-40B4-BE49-F238E27FC236}">
                <a16:creationId xmlns:a16="http://schemas.microsoft.com/office/drawing/2014/main" id="{AF5EF38A-759C-C360-094B-F48828D457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0125" y="3790950"/>
            <a:ext cx="45720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1" name="Picture 17">
            <a:extLst>
              <a:ext uri="{FF2B5EF4-FFF2-40B4-BE49-F238E27FC236}">
                <a16:creationId xmlns:a16="http://schemas.microsoft.com/office/drawing/2014/main" id="{B2FD95E6-0D57-60B3-4B1D-DB06EF9F75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1489" y="3802063"/>
            <a:ext cx="623887" cy="334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0" name="Picture 16">
            <a:extLst>
              <a:ext uri="{FF2B5EF4-FFF2-40B4-BE49-F238E27FC236}">
                <a16:creationId xmlns:a16="http://schemas.microsoft.com/office/drawing/2014/main" id="{FB6C215A-AD1B-52F0-5161-778640024B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175" y="3914775"/>
            <a:ext cx="573088" cy="22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9" name="Picture 15">
            <a:extLst>
              <a:ext uri="{FF2B5EF4-FFF2-40B4-BE49-F238E27FC236}">
                <a16:creationId xmlns:a16="http://schemas.microsoft.com/office/drawing/2014/main" id="{5CEBAB93-5C22-37C7-3BCB-496D95AB9F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625" y="3571876"/>
            <a:ext cx="687388" cy="54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8" name="Picture 14">
            <a:extLst>
              <a:ext uri="{FF2B5EF4-FFF2-40B4-BE49-F238E27FC236}">
                <a16:creationId xmlns:a16="http://schemas.microsoft.com/office/drawing/2014/main" id="{E3C671F4-96FB-53F5-6B72-E2335F8C3D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50" y="3479800"/>
            <a:ext cx="877888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7" name="Picture 13">
            <a:extLst>
              <a:ext uri="{FF2B5EF4-FFF2-40B4-BE49-F238E27FC236}">
                <a16:creationId xmlns:a16="http://schemas.microsoft.com/office/drawing/2014/main" id="{B79E294E-5517-D98F-C585-ACADFB5A99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1663" y="3441701"/>
            <a:ext cx="546100" cy="252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6" name="Picture 12">
            <a:extLst>
              <a:ext uri="{FF2B5EF4-FFF2-40B4-BE49-F238E27FC236}">
                <a16:creationId xmlns:a16="http://schemas.microsoft.com/office/drawing/2014/main" id="{180D6B09-D09B-9AC5-27F2-A3A028B5B5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9963" y="3236914"/>
            <a:ext cx="576262" cy="211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5" name="Picture 11">
            <a:extLst>
              <a:ext uri="{FF2B5EF4-FFF2-40B4-BE49-F238E27FC236}">
                <a16:creationId xmlns:a16="http://schemas.microsoft.com/office/drawing/2014/main" id="{0A6EAA55-3268-3895-FC2E-E6F831B163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5314" y="3252789"/>
            <a:ext cx="471487" cy="319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4" name="Picture 10">
            <a:extLst>
              <a:ext uri="{FF2B5EF4-FFF2-40B4-BE49-F238E27FC236}">
                <a16:creationId xmlns:a16="http://schemas.microsoft.com/office/drawing/2014/main" id="{B5A74ED1-F57A-0778-84DD-D0C72FAFC0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550" y="3355975"/>
            <a:ext cx="617538" cy="23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3" name="Picture 9">
            <a:extLst>
              <a:ext uri="{FF2B5EF4-FFF2-40B4-BE49-F238E27FC236}">
                <a16:creationId xmlns:a16="http://schemas.microsoft.com/office/drawing/2014/main" id="{F7B1AE4D-DF45-2A07-353C-7D7F548F9E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450" y="3367089"/>
            <a:ext cx="769938" cy="319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2" name="Picture 8">
            <a:extLst>
              <a:ext uri="{FF2B5EF4-FFF2-40B4-BE49-F238E27FC236}">
                <a16:creationId xmlns:a16="http://schemas.microsoft.com/office/drawing/2014/main" id="{EADD98E3-0363-98D5-D4DF-A737745BF2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4201" y="3025776"/>
            <a:ext cx="612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1" name="Picture 7">
            <a:extLst>
              <a:ext uri="{FF2B5EF4-FFF2-40B4-BE49-F238E27FC236}">
                <a16:creationId xmlns:a16="http://schemas.microsoft.com/office/drawing/2014/main" id="{C65EF0D5-3E15-11D6-633A-CD817C3CEC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500" y="3028950"/>
            <a:ext cx="617538" cy="23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0" name="Picture 6">
            <a:extLst>
              <a:ext uri="{FF2B5EF4-FFF2-40B4-BE49-F238E27FC236}">
                <a16:creationId xmlns:a16="http://schemas.microsoft.com/office/drawing/2014/main" id="{256D8088-6F3B-AB19-4279-9D4E6DF784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040064"/>
            <a:ext cx="769938" cy="65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9" name="Picture 5">
            <a:extLst>
              <a:ext uri="{FF2B5EF4-FFF2-40B4-BE49-F238E27FC236}">
                <a16:creationId xmlns:a16="http://schemas.microsoft.com/office/drawing/2014/main" id="{ABE505FF-86F0-223D-2772-9624AC27E6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9489" y="3446464"/>
            <a:ext cx="1074737" cy="26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8" name="Picture 4">
            <a:extLst>
              <a:ext uri="{FF2B5EF4-FFF2-40B4-BE49-F238E27FC236}">
                <a16:creationId xmlns:a16="http://schemas.microsoft.com/office/drawing/2014/main" id="{CE52A2A7-5971-5CAB-1155-86547FCEA5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8026" y="3352800"/>
            <a:ext cx="639763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2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500"/>
                                        <p:tgtEl>
                                          <p:spTgt spid="2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7" dur="500"/>
                                        <p:tgtEl>
                                          <p:spTgt spid="2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500"/>
                                        <p:tgtEl>
                                          <p:spTgt spid="21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7" dur="500"/>
                                        <p:tgtEl>
                                          <p:spTgt spid="21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2" dur="500"/>
                                        <p:tgtEl>
                                          <p:spTgt spid="21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7" dur="500"/>
                                        <p:tgtEl>
                                          <p:spTgt spid="21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2" dur="500"/>
                                        <p:tgtEl>
                                          <p:spTgt spid="21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7" dur="500"/>
                                        <p:tgtEl>
                                          <p:spTgt spid="21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2" dur="500"/>
                                        <p:tgtEl>
                                          <p:spTgt spid="21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7" dur="500"/>
                                        <p:tgtEl>
                                          <p:spTgt spid="21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2" dur="500"/>
                                        <p:tgtEl>
                                          <p:spTgt spid="21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7" dur="500"/>
                                        <p:tgtEl>
                                          <p:spTgt spid="2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2" dur="500"/>
                                        <p:tgtEl>
                                          <p:spTgt spid="21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7" dur="500"/>
                                        <p:tgtEl>
                                          <p:spTgt spid="21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2" dur="500"/>
                                        <p:tgtEl>
                                          <p:spTgt spid="21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7" dur="500"/>
                                        <p:tgtEl>
                                          <p:spTgt spid="21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2" dur="500"/>
                                        <p:tgtEl>
                                          <p:spTgt spid="21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7" dur="500"/>
                                        <p:tgtEl>
                                          <p:spTgt spid="21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34" name="Picture 30">
            <a:extLst>
              <a:ext uri="{FF2B5EF4-FFF2-40B4-BE49-F238E27FC236}">
                <a16:creationId xmlns:a16="http://schemas.microsoft.com/office/drawing/2014/main" id="{8D4B8AD3-0857-D463-15EA-D048B394DC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5563" y="3251200"/>
            <a:ext cx="2182812" cy="641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3" name="Picture 29">
            <a:extLst>
              <a:ext uri="{FF2B5EF4-FFF2-40B4-BE49-F238E27FC236}">
                <a16:creationId xmlns:a16="http://schemas.microsoft.com/office/drawing/2014/main" id="{17809367-51B3-3BD0-EBF6-C78DFFE670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040189"/>
            <a:ext cx="70485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2" name="Picture 28">
            <a:extLst>
              <a:ext uri="{FF2B5EF4-FFF2-40B4-BE49-F238E27FC236}">
                <a16:creationId xmlns:a16="http://schemas.microsoft.com/office/drawing/2014/main" id="{79B6CDDD-4897-52FA-470D-A1C4D69512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563" y="4040189"/>
            <a:ext cx="857250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1" name="Picture 27">
            <a:extLst>
              <a:ext uri="{FF2B5EF4-FFF2-40B4-BE49-F238E27FC236}">
                <a16:creationId xmlns:a16="http://schemas.microsoft.com/office/drawing/2014/main" id="{24F23D95-7E5E-9BAE-D811-EDDB3C0836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8289" y="4056064"/>
            <a:ext cx="752475" cy="325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0" name="Picture 26">
            <a:extLst>
              <a:ext uri="{FF2B5EF4-FFF2-40B4-BE49-F238E27FC236}">
                <a16:creationId xmlns:a16="http://schemas.microsoft.com/office/drawing/2014/main" id="{32562587-3F7B-C6BF-5C78-EC0F83FE28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2651" y="4008438"/>
            <a:ext cx="1262063" cy="379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9" name="Picture 25">
            <a:extLst>
              <a:ext uri="{FF2B5EF4-FFF2-40B4-BE49-F238E27FC236}">
                <a16:creationId xmlns:a16="http://schemas.microsoft.com/office/drawing/2014/main" id="{D527EBF5-8800-E684-457F-631DD8D6B5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688" y="3651251"/>
            <a:ext cx="768350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8" name="Picture 24">
            <a:extLst>
              <a:ext uri="{FF2B5EF4-FFF2-40B4-BE49-F238E27FC236}">
                <a16:creationId xmlns:a16="http://schemas.microsoft.com/office/drawing/2014/main" id="{2D012707-D990-374C-8229-225794894A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513" y="3656013"/>
            <a:ext cx="868362" cy="341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7" name="Picture 23">
            <a:extLst>
              <a:ext uri="{FF2B5EF4-FFF2-40B4-BE49-F238E27FC236}">
                <a16:creationId xmlns:a16="http://schemas.microsoft.com/office/drawing/2014/main" id="{A28DD065-496D-F415-7763-6CE5DEE4DA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6763" y="3651250"/>
            <a:ext cx="1384300" cy="54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6" name="Picture 22">
            <a:extLst>
              <a:ext uri="{FF2B5EF4-FFF2-40B4-BE49-F238E27FC236}">
                <a16:creationId xmlns:a16="http://schemas.microsoft.com/office/drawing/2014/main" id="{0C209323-47A6-5803-3494-62B30DF2B3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3425" y="3694114"/>
            <a:ext cx="1504950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5" name="Picture 21">
            <a:extLst>
              <a:ext uri="{FF2B5EF4-FFF2-40B4-BE49-F238E27FC236}">
                <a16:creationId xmlns:a16="http://schemas.microsoft.com/office/drawing/2014/main" id="{2C285DD7-0561-821A-086B-D10B61DEC6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0" y="4083051"/>
            <a:ext cx="947738" cy="28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4" name="Picture 20">
            <a:extLst>
              <a:ext uri="{FF2B5EF4-FFF2-40B4-BE49-F238E27FC236}">
                <a16:creationId xmlns:a16="http://schemas.microsoft.com/office/drawing/2014/main" id="{431C6B20-AF11-B16E-DDF8-B66EBCA7A3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0639" y="4040188"/>
            <a:ext cx="941387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3" name="Picture 19">
            <a:extLst>
              <a:ext uri="{FF2B5EF4-FFF2-40B4-BE49-F238E27FC236}">
                <a16:creationId xmlns:a16="http://schemas.microsoft.com/office/drawing/2014/main" id="{88B13409-1DCC-1790-33F8-8CA71BB913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7075" y="4003676"/>
            <a:ext cx="700088" cy="3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2" name="Picture 18">
            <a:extLst>
              <a:ext uri="{FF2B5EF4-FFF2-40B4-BE49-F238E27FC236}">
                <a16:creationId xmlns:a16="http://schemas.microsoft.com/office/drawing/2014/main" id="{416EB101-2F09-9F67-83EF-C3994331D8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850" y="3967164"/>
            <a:ext cx="793750" cy="325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1" name="Picture 17">
            <a:extLst>
              <a:ext uri="{FF2B5EF4-FFF2-40B4-BE49-F238E27FC236}">
                <a16:creationId xmlns:a16="http://schemas.microsoft.com/office/drawing/2014/main" id="{BA806DE4-00C2-E2D2-5754-34778C4D35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0738" y="3662363"/>
            <a:ext cx="19304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0" name="Picture 16">
            <a:extLst>
              <a:ext uri="{FF2B5EF4-FFF2-40B4-BE49-F238E27FC236}">
                <a16:creationId xmlns:a16="http://schemas.microsoft.com/office/drawing/2014/main" id="{67629BE7-2ACB-B76F-4048-3994551E7C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939" y="3524250"/>
            <a:ext cx="904875" cy="357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9" name="Picture 15">
            <a:extLst>
              <a:ext uri="{FF2B5EF4-FFF2-40B4-BE49-F238E27FC236}">
                <a16:creationId xmlns:a16="http://schemas.microsoft.com/office/drawing/2014/main" id="{110EDE43-4BC5-5154-387D-1336E043F9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6176" y="3241676"/>
            <a:ext cx="784225" cy="468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8" name="Picture 14">
            <a:extLst>
              <a:ext uri="{FF2B5EF4-FFF2-40B4-BE49-F238E27FC236}">
                <a16:creationId xmlns:a16="http://schemas.microsoft.com/office/drawing/2014/main" id="{6CDEC16F-18F9-C55D-3172-4A6BF68F93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125" y="3209925"/>
            <a:ext cx="673100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7" name="Picture 13">
            <a:extLst>
              <a:ext uri="{FF2B5EF4-FFF2-40B4-BE49-F238E27FC236}">
                <a16:creationId xmlns:a16="http://schemas.microsoft.com/office/drawing/2014/main" id="{630E5ADE-7DED-7A64-BFBC-1207440061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5414" y="3203576"/>
            <a:ext cx="847725" cy="28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6" name="Picture 12">
            <a:extLst>
              <a:ext uri="{FF2B5EF4-FFF2-40B4-BE49-F238E27FC236}">
                <a16:creationId xmlns:a16="http://schemas.microsoft.com/office/drawing/2014/main" id="{35468BB8-6E4E-7D71-5870-10A71B8327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438" y="2919414"/>
            <a:ext cx="825500" cy="54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5" name="Picture 11">
            <a:extLst>
              <a:ext uri="{FF2B5EF4-FFF2-40B4-BE49-F238E27FC236}">
                <a16:creationId xmlns:a16="http://schemas.microsoft.com/office/drawing/2014/main" id="{95976485-A5B8-4283-CCBC-A0AC17D0F0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7814" y="2809875"/>
            <a:ext cx="847725" cy="300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4" name="Picture 10">
            <a:extLst>
              <a:ext uri="{FF2B5EF4-FFF2-40B4-BE49-F238E27FC236}">
                <a16:creationId xmlns:a16="http://schemas.microsoft.com/office/drawing/2014/main" id="{5BDC5A5E-834D-2396-8A28-B8D70F84CC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438" y="2814639"/>
            <a:ext cx="9779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3" name="Picture 9">
            <a:extLst>
              <a:ext uri="{FF2B5EF4-FFF2-40B4-BE49-F238E27FC236}">
                <a16:creationId xmlns:a16="http://schemas.microsoft.com/office/drawing/2014/main" id="{6DFCE5FB-605C-95E2-DA1B-27A9A14A88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8900" y="2435226"/>
            <a:ext cx="70485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2" name="Picture 8">
            <a:extLst>
              <a:ext uri="{FF2B5EF4-FFF2-40B4-BE49-F238E27FC236}">
                <a16:creationId xmlns:a16="http://schemas.microsoft.com/office/drawing/2014/main" id="{7B1E8EB5-641E-2F84-237D-318852BC67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1" y="2441576"/>
            <a:ext cx="809625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1" name="Picture 7">
            <a:extLst>
              <a:ext uri="{FF2B5EF4-FFF2-40B4-BE49-F238E27FC236}">
                <a16:creationId xmlns:a16="http://schemas.microsoft.com/office/drawing/2014/main" id="{02844D4F-F9DD-861E-5858-62CDFC5ABB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9201" y="2782888"/>
            <a:ext cx="893763" cy="315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0" name="Picture 6">
            <a:extLst>
              <a:ext uri="{FF2B5EF4-FFF2-40B4-BE49-F238E27FC236}">
                <a16:creationId xmlns:a16="http://schemas.microsoft.com/office/drawing/2014/main" id="{70B6619A-4F9F-1A8E-5402-EBA24ECDC1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9" y="2762251"/>
            <a:ext cx="757237" cy="62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9" name="Picture 5">
            <a:extLst>
              <a:ext uri="{FF2B5EF4-FFF2-40B4-BE49-F238E27FC236}">
                <a16:creationId xmlns:a16="http://schemas.microsoft.com/office/drawing/2014/main" id="{192DE36A-4567-702D-3BD4-839AFDB14D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0739" y="3051176"/>
            <a:ext cx="1209675" cy="84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8" name="Picture 4">
            <a:extLst>
              <a:ext uri="{FF2B5EF4-FFF2-40B4-BE49-F238E27FC236}">
                <a16:creationId xmlns:a16="http://schemas.microsoft.com/office/drawing/2014/main" id="{A4E07F84-EACA-9147-8A78-3207C193BB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2913" y="3382964"/>
            <a:ext cx="893762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2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500"/>
                                        <p:tgtEl>
                                          <p:spTgt spid="2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7" dur="500"/>
                                        <p:tgtEl>
                                          <p:spTgt spid="2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500"/>
                                        <p:tgtEl>
                                          <p:spTgt spid="21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7" dur="500"/>
                                        <p:tgtEl>
                                          <p:spTgt spid="21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2" dur="500"/>
                                        <p:tgtEl>
                                          <p:spTgt spid="21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7" dur="500"/>
                                        <p:tgtEl>
                                          <p:spTgt spid="21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D35EAB-A73F-7076-C5F5-AA27EA18B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GRAZIE PER L’ATTENZIONE</a:t>
            </a:r>
            <a:endParaRPr lang="it-IT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1A08F8F-93D5-4973-886C-BB99D8DD1E3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it-IT" sz="2000" dirty="0">
              <a:latin typeface="+mj-lt"/>
            </a:endParaRP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69BCB38-B1B3-A054-CA12-2411E445B04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000" dirty="0">
              <a:latin typeface="+mj-lt"/>
            </a:endParaRP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FCE576F-2B7C-546A-9D49-AF132F92E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13/05/2022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518588E-EBFE-078D-6F13-A517BEB15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Bologna - Associazione dei Notai dell'Emilia Romagna "Aldo della Rovere"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FD85DA5-E7B7-5092-1141-DBDC7FD42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AE62-0801-4AA1-9F34-8E53C6D6203D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2410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28" name="Picture 24">
            <a:extLst>
              <a:ext uri="{FF2B5EF4-FFF2-40B4-BE49-F238E27FC236}">
                <a16:creationId xmlns:a16="http://schemas.microsoft.com/office/drawing/2014/main" id="{6A7FD0BC-A9F4-9D9C-F0A4-C5826B36AF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551" y="2886075"/>
            <a:ext cx="1139825" cy="81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7" name="Picture 23">
            <a:extLst>
              <a:ext uri="{FF2B5EF4-FFF2-40B4-BE49-F238E27FC236}">
                <a16:creationId xmlns:a16="http://schemas.microsoft.com/office/drawing/2014/main" id="{220F8600-5460-1674-0BE9-A38334DFA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9" y="2873375"/>
            <a:ext cx="1493837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6" name="Picture 22">
            <a:extLst>
              <a:ext uri="{FF2B5EF4-FFF2-40B4-BE49-F238E27FC236}">
                <a16:creationId xmlns:a16="http://schemas.microsoft.com/office/drawing/2014/main" id="{AD5343BC-BB08-5DF3-795F-A86E958DC4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889" y="2538414"/>
            <a:ext cx="1487487" cy="566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5" name="Picture 21">
            <a:extLst>
              <a:ext uri="{FF2B5EF4-FFF2-40B4-BE49-F238E27FC236}">
                <a16:creationId xmlns:a16="http://schemas.microsoft.com/office/drawing/2014/main" id="{E1A4AA27-BD16-91E9-A96A-EDB6937870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6164" y="2128838"/>
            <a:ext cx="1481137" cy="982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4" name="Picture 20">
            <a:extLst>
              <a:ext uri="{FF2B5EF4-FFF2-40B4-BE49-F238E27FC236}">
                <a16:creationId xmlns:a16="http://schemas.microsoft.com/office/drawing/2014/main" id="{546E77A6-348E-94A3-16EE-B8D9CFE357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8225" y="2674939"/>
            <a:ext cx="2408238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3" name="Picture 19">
            <a:extLst>
              <a:ext uri="{FF2B5EF4-FFF2-40B4-BE49-F238E27FC236}">
                <a16:creationId xmlns:a16="http://schemas.microsoft.com/office/drawing/2014/main" id="{C7A73581-7407-C12A-834E-FD0DB441A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351" y="4625976"/>
            <a:ext cx="1173163" cy="40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2" name="Picture 18">
            <a:extLst>
              <a:ext uri="{FF2B5EF4-FFF2-40B4-BE49-F238E27FC236}">
                <a16:creationId xmlns:a16="http://schemas.microsoft.com/office/drawing/2014/main" id="{B91C34CA-7E52-1248-19C2-4F6C79F484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7301" y="4313239"/>
            <a:ext cx="1152525" cy="67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1" name="Picture 17">
            <a:extLst>
              <a:ext uri="{FF2B5EF4-FFF2-40B4-BE49-F238E27FC236}">
                <a16:creationId xmlns:a16="http://schemas.microsoft.com/office/drawing/2014/main" id="{9F07E425-0914-1A07-2A2B-65EBAFDAC9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613" y="4189414"/>
            <a:ext cx="1173162" cy="40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0" name="Picture 16">
            <a:extLst>
              <a:ext uri="{FF2B5EF4-FFF2-40B4-BE49-F238E27FC236}">
                <a16:creationId xmlns:a16="http://schemas.microsoft.com/office/drawing/2014/main" id="{45DB4915-3863-5B15-7E99-680BC613B0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5563" y="4141789"/>
            <a:ext cx="1084262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9" name="Picture 15">
            <a:extLst>
              <a:ext uri="{FF2B5EF4-FFF2-40B4-BE49-F238E27FC236}">
                <a16:creationId xmlns:a16="http://schemas.microsoft.com/office/drawing/2014/main" id="{86056CAE-CF41-E799-20D4-81E69557D0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795464"/>
            <a:ext cx="8140700" cy="2408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8" name="Picture 14">
            <a:extLst>
              <a:ext uri="{FF2B5EF4-FFF2-40B4-BE49-F238E27FC236}">
                <a16:creationId xmlns:a16="http://schemas.microsoft.com/office/drawing/2014/main" id="{D3BBAF51-32E0-7C06-76E1-31E1353C69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3826" y="3684589"/>
            <a:ext cx="1044575" cy="852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7" name="Picture 13">
            <a:extLst>
              <a:ext uri="{FF2B5EF4-FFF2-40B4-BE49-F238E27FC236}">
                <a16:creationId xmlns:a16="http://schemas.microsoft.com/office/drawing/2014/main" id="{C20A9B4E-ABE8-16B2-D23D-E328639909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5675" y="3575051"/>
            <a:ext cx="2490788" cy="96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6" name="Picture 12">
            <a:extLst>
              <a:ext uri="{FF2B5EF4-FFF2-40B4-BE49-F238E27FC236}">
                <a16:creationId xmlns:a16="http://schemas.microsoft.com/office/drawing/2014/main" id="{30B60A03-2D16-AA21-9E8F-FB03D26933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6864" y="4013201"/>
            <a:ext cx="1481137" cy="68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5" name="Picture 11">
            <a:extLst>
              <a:ext uri="{FF2B5EF4-FFF2-40B4-BE49-F238E27FC236}">
                <a16:creationId xmlns:a16="http://schemas.microsoft.com/office/drawing/2014/main" id="{DA005205-0680-BFB2-066B-7FD6D10DDD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1" y="3963988"/>
            <a:ext cx="982663" cy="423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4" name="Picture 10">
            <a:extLst>
              <a:ext uri="{FF2B5EF4-FFF2-40B4-BE49-F238E27FC236}">
                <a16:creationId xmlns:a16="http://schemas.microsoft.com/office/drawing/2014/main" id="{79C0D2D4-E14C-38DC-9067-361BEEBC0B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4" y="3575051"/>
            <a:ext cx="2770187" cy="78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3" name="Picture 9">
            <a:extLst>
              <a:ext uri="{FF2B5EF4-FFF2-40B4-BE49-F238E27FC236}">
                <a16:creationId xmlns:a16="http://schemas.microsoft.com/office/drawing/2014/main" id="{3FEB1FD7-8815-C488-F2B8-26CE5B8003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3370263"/>
            <a:ext cx="1092200" cy="430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2" name="Picture 8">
            <a:extLst>
              <a:ext uri="{FF2B5EF4-FFF2-40B4-BE49-F238E27FC236}">
                <a16:creationId xmlns:a16="http://schemas.microsoft.com/office/drawing/2014/main" id="{90E31BA6-93BE-99DF-C63F-8DBF15CEFE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4" y="3351214"/>
            <a:ext cx="2770187" cy="477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1" name="Picture 7">
            <a:extLst>
              <a:ext uri="{FF2B5EF4-FFF2-40B4-BE49-F238E27FC236}">
                <a16:creationId xmlns:a16="http://schemas.microsoft.com/office/drawing/2014/main" id="{A74DD31E-7051-1D02-EEBA-1C230AEEE0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4025" y="2844801"/>
            <a:ext cx="1193800" cy="41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0" name="Picture 6">
            <a:extLst>
              <a:ext uri="{FF2B5EF4-FFF2-40B4-BE49-F238E27FC236}">
                <a16:creationId xmlns:a16="http://schemas.microsoft.com/office/drawing/2014/main" id="{775CDBD0-766A-81F7-BBA7-822C7FD579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3563" y="2852738"/>
            <a:ext cx="1338262" cy="442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9" name="Picture 5">
            <a:extLst>
              <a:ext uri="{FF2B5EF4-FFF2-40B4-BE49-F238E27FC236}">
                <a16:creationId xmlns:a16="http://schemas.microsoft.com/office/drawing/2014/main" id="{172226C9-6AA8-8AFF-1EB1-1B575FC946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4" y="2859088"/>
            <a:ext cx="2573337" cy="976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8" name="Picture 4">
            <a:extLst>
              <a:ext uri="{FF2B5EF4-FFF2-40B4-BE49-F238E27FC236}">
                <a16:creationId xmlns:a16="http://schemas.microsoft.com/office/drawing/2014/main" id="{5DB1B7A4-AD3A-C87B-B478-8A6FF2AD28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013" y="3063875"/>
            <a:ext cx="2170112" cy="1309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2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1" name="Picture 7">
            <a:extLst>
              <a:ext uri="{FF2B5EF4-FFF2-40B4-BE49-F238E27FC236}">
                <a16:creationId xmlns:a16="http://schemas.microsoft.com/office/drawing/2014/main" id="{7F60C3A1-E650-DD4D-E86A-765909CA77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0076" y="2898776"/>
            <a:ext cx="2447925" cy="104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0" name="Picture 6">
            <a:extLst>
              <a:ext uri="{FF2B5EF4-FFF2-40B4-BE49-F238E27FC236}">
                <a16:creationId xmlns:a16="http://schemas.microsoft.com/office/drawing/2014/main" id="{0F590AA4-FF8B-1D2A-0CCC-2659F808E9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3826" y="2754313"/>
            <a:ext cx="2214563" cy="1116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9" name="Picture 5">
            <a:extLst>
              <a:ext uri="{FF2B5EF4-FFF2-40B4-BE49-F238E27FC236}">
                <a16:creationId xmlns:a16="http://schemas.microsoft.com/office/drawing/2014/main" id="{89176D30-A8E5-6459-DA5D-2BF8B0254B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1" y="2555876"/>
            <a:ext cx="4157663" cy="124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8" name="Picture 4">
            <a:extLst>
              <a:ext uri="{FF2B5EF4-FFF2-40B4-BE49-F238E27FC236}">
                <a16:creationId xmlns:a16="http://schemas.microsoft.com/office/drawing/2014/main" id="{97385D69-A14C-83C9-5E84-AAA5BB7330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962151"/>
            <a:ext cx="3060700" cy="289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D35EAB-A73F-7076-C5F5-AA27EA18B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Atto costitutivo con conferimento DI danaro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1A08F8F-93D5-4973-886C-BB99D8DD1E3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l"/>
            <a:r>
              <a:rPr lang="it-IT" sz="2000" dirty="0">
                <a:latin typeface="+mj-lt"/>
              </a:rPr>
              <a:t>Imposta di registro</a:t>
            </a:r>
          </a:p>
          <a:p>
            <a:pPr algn="just"/>
            <a:r>
              <a:rPr lang="it-IT" sz="2000" dirty="0">
                <a:latin typeface="+mj-lt"/>
              </a:rPr>
              <a:t>Imposta di bollo</a:t>
            </a:r>
          </a:p>
          <a:p>
            <a:pPr algn="l"/>
            <a:r>
              <a:rPr lang="it-IT" sz="2000" dirty="0">
                <a:latin typeface="+mj-lt"/>
              </a:rPr>
              <a:t>Diritti camerali</a:t>
            </a:r>
          </a:p>
          <a:p>
            <a:pPr algn="l"/>
            <a:r>
              <a:rPr lang="it-IT" sz="2000" dirty="0">
                <a:latin typeface="+mj-lt"/>
              </a:rPr>
              <a:t>Diritto annuale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69BCB38-B1B3-A054-CA12-2411E445B04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sz="2000" dirty="0">
                <a:latin typeface="+mj-lt"/>
              </a:rPr>
              <a:t>Euro 200</a:t>
            </a:r>
          </a:p>
          <a:p>
            <a:r>
              <a:rPr lang="it-IT" sz="2000" dirty="0">
                <a:latin typeface="+mj-lt"/>
              </a:rPr>
              <a:t>Euro 156</a:t>
            </a:r>
          </a:p>
          <a:p>
            <a:r>
              <a:rPr lang="it-IT" sz="2000" dirty="0">
                <a:latin typeface="+mj-lt"/>
              </a:rPr>
              <a:t>Euro 90</a:t>
            </a:r>
          </a:p>
          <a:p>
            <a:r>
              <a:rPr lang="it-IT" sz="2000" dirty="0">
                <a:latin typeface="+mj-lt"/>
              </a:rPr>
              <a:t>Euro 120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978D3F5-327A-0430-258D-A353E4DDF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13/05/2022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E6ABA49-2D80-3D52-A7C4-7758B2CA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Bologna - Associazione dei Notai dell'Emilia Romagna "Aldo della Rovere"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7DF5D42-2406-FCBA-D734-A60B8D3C8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AE62-0801-4AA1-9F34-8E53C6D6203D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7921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28" name="Picture 24">
            <a:extLst>
              <a:ext uri="{FF2B5EF4-FFF2-40B4-BE49-F238E27FC236}">
                <a16:creationId xmlns:a16="http://schemas.microsoft.com/office/drawing/2014/main" id="{A407DD56-6892-67E5-89BB-A8060DB129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3281363"/>
            <a:ext cx="1120775" cy="328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7" name="Picture 23">
            <a:extLst>
              <a:ext uri="{FF2B5EF4-FFF2-40B4-BE49-F238E27FC236}">
                <a16:creationId xmlns:a16="http://schemas.microsoft.com/office/drawing/2014/main" id="{F515214A-94D1-A0CE-0046-231063E660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9201" y="3235326"/>
            <a:ext cx="969963" cy="34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6" name="Picture 22">
            <a:extLst>
              <a:ext uri="{FF2B5EF4-FFF2-40B4-BE49-F238E27FC236}">
                <a16:creationId xmlns:a16="http://schemas.microsoft.com/office/drawing/2014/main" id="{4A0C5F66-7109-F22B-CFDE-D06E5C3E04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3589" y="3194051"/>
            <a:ext cx="998537" cy="35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5" name="Picture 21">
            <a:extLst>
              <a:ext uri="{FF2B5EF4-FFF2-40B4-BE49-F238E27FC236}">
                <a16:creationId xmlns:a16="http://schemas.microsoft.com/office/drawing/2014/main" id="{AC527AE7-90E4-D09F-F363-C680098741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6551" y="3130551"/>
            <a:ext cx="1414463" cy="398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4" name="Picture 20">
            <a:extLst>
              <a:ext uri="{FF2B5EF4-FFF2-40B4-BE49-F238E27FC236}">
                <a16:creationId xmlns:a16="http://schemas.microsoft.com/office/drawing/2014/main" id="{C4264908-64CB-E2F5-BCA4-6D6F48915C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650" y="3789363"/>
            <a:ext cx="1398588" cy="455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3" name="Picture 19">
            <a:extLst>
              <a:ext uri="{FF2B5EF4-FFF2-40B4-BE49-F238E27FC236}">
                <a16:creationId xmlns:a16="http://schemas.microsoft.com/office/drawing/2014/main" id="{93945200-4F18-A570-660B-4DD904E673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025" y="3789363"/>
            <a:ext cx="831850" cy="3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2" name="Picture 18">
            <a:extLst>
              <a:ext uri="{FF2B5EF4-FFF2-40B4-BE49-F238E27FC236}">
                <a16:creationId xmlns:a16="http://schemas.microsoft.com/office/drawing/2014/main" id="{131A0DF5-3970-1A7F-50D8-DC1272828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7638" y="3684588"/>
            <a:ext cx="969962" cy="398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1" name="Picture 17">
            <a:extLst>
              <a:ext uri="{FF2B5EF4-FFF2-40B4-BE49-F238E27FC236}">
                <a16:creationId xmlns:a16="http://schemas.microsoft.com/office/drawing/2014/main" id="{EC5B6943-EB93-4EBC-A6E9-357E505438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2338" y="3402013"/>
            <a:ext cx="831850" cy="31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0" name="Picture 16">
            <a:extLst>
              <a:ext uri="{FF2B5EF4-FFF2-40B4-BE49-F238E27FC236}">
                <a16:creationId xmlns:a16="http://schemas.microsoft.com/office/drawing/2014/main" id="{6714DCD6-14F3-F48E-1ADC-5973E02A6C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6525" y="3367088"/>
            <a:ext cx="935038" cy="519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9" name="Picture 15">
            <a:extLst>
              <a:ext uri="{FF2B5EF4-FFF2-40B4-BE49-F238E27FC236}">
                <a16:creationId xmlns:a16="http://schemas.microsoft.com/office/drawing/2014/main" id="{A7D41841-179C-7CC9-9D14-39A429EF72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8988" y="3540126"/>
            <a:ext cx="779462" cy="34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8" name="Picture 14">
            <a:extLst>
              <a:ext uri="{FF2B5EF4-FFF2-40B4-BE49-F238E27FC236}">
                <a16:creationId xmlns:a16="http://schemas.microsoft.com/office/drawing/2014/main" id="{0084EB2C-7760-BD38-8086-AD869FD992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8600" y="3500439"/>
            <a:ext cx="711200" cy="35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7" name="Picture 13">
            <a:extLst>
              <a:ext uri="{FF2B5EF4-FFF2-40B4-BE49-F238E27FC236}">
                <a16:creationId xmlns:a16="http://schemas.microsoft.com/office/drawing/2014/main" id="{DB6B89C4-0C0A-ED68-D522-9E60DA93B4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675" y="3286126"/>
            <a:ext cx="1335088" cy="54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6" name="Picture 12">
            <a:extLst>
              <a:ext uri="{FF2B5EF4-FFF2-40B4-BE49-F238E27FC236}">
                <a16:creationId xmlns:a16="http://schemas.microsoft.com/office/drawing/2014/main" id="{BBD0DA38-3EEA-64BE-82F1-FEF6E167A6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8189" y="3113089"/>
            <a:ext cx="941387" cy="306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5" name="Picture 11">
            <a:extLst>
              <a:ext uri="{FF2B5EF4-FFF2-40B4-BE49-F238E27FC236}">
                <a16:creationId xmlns:a16="http://schemas.microsoft.com/office/drawing/2014/main" id="{91EE5E64-34E9-6ED5-4733-75222BFDB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3650" y="3067050"/>
            <a:ext cx="895350" cy="3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4" name="Picture 10">
            <a:extLst>
              <a:ext uri="{FF2B5EF4-FFF2-40B4-BE49-F238E27FC236}">
                <a16:creationId xmlns:a16="http://schemas.microsoft.com/office/drawing/2014/main" id="{127D10A2-2930-9E2E-0051-BD8C4E467D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7063" y="3027363"/>
            <a:ext cx="785812" cy="334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3" name="Picture 9">
            <a:extLst>
              <a:ext uri="{FF2B5EF4-FFF2-40B4-BE49-F238E27FC236}">
                <a16:creationId xmlns:a16="http://schemas.microsoft.com/office/drawing/2014/main" id="{CE273208-560E-786C-581A-A437EF1240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7913" y="2933701"/>
            <a:ext cx="976312" cy="398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2" name="Picture 8">
            <a:extLst>
              <a:ext uri="{FF2B5EF4-FFF2-40B4-BE49-F238E27FC236}">
                <a16:creationId xmlns:a16="http://schemas.microsoft.com/office/drawing/2014/main" id="{EF1580B6-F182-D1BC-67C8-60B6A5E30E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1489" y="2605088"/>
            <a:ext cx="681037" cy="334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1" name="Picture 7">
            <a:extLst>
              <a:ext uri="{FF2B5EF4-FFF2-40B4-BE49-F238E27FC236}">
                <a16:creationId xmlns:a16="http://schemas.microsoft.com/office/drawing/2014/main" id="{8B0E02F5-7C81-5D85-D082-A4C262A952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213" y="2611438"/>
            <a:ext cx="825500" cy="525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0" name="Picture 6">
            <a:extLst>
              <a:ext uri="{FF2B5EF4-FFF2-40B4-BE49-F238E27FC236}">
                <a16:creationId xmlns:a16="http://schemas.microsoft.com/office/drawing/2014/main" id="{34B92973-9F24-430E-F966-CE6FCABBBE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8600" y="2789239"/>
            <a:ext cx="998538" cy="376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9" name="Picture 5">
            <a:extLst>
              <a:ext uri="{FF2B5EF4-FFF2-40B4-BE49-F238E27FC236}">
                <a16:creationId xmlns:a16="http://schemas.microsoft.com/office/drawing/2014/main" id="{9405A158-81DC-68EA-B944-D83EFD61FF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675" y="2795588"/>
            <a:ext cx="1335088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8" name="Picture 4">
            <a:extLst>
              <a:ext uri="{FF2B5EF4-FFF2-40B4-BE49-F238E27FC236}">
                <a16:creationId xmlns:a16="http://schemas.microsoft.com/office/drawing/2014/main" id="{AFFE8A41-1E98-B121-F5DF-AE649D89B6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1" y="2940051"/>
            <a:ext cx="982663" cy="93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2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D35EAB-A73F-7076-C5F5-AA27EA18B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Atto costitutivo con conferimento DI AZIENDA NON COMPRENSIVA DI IMMOBILI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1A08F8F-93D5-4973-886C-BB99D8DD1E3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l"/>
            <a:r>
              <a:rPr lang="it-IT" sz="2000" dirty="0">
                <a:latin typeface="+mj-lt"/>
              </a:rPr>
              <a:t>Imposta di registro</a:t>
            </a:r>
          </a:p>
          <a:p>
            <a:pPr algn="just"/>
            <a:r>
              <a:rPr lang="it-IT" sz="2000" dirty="0">
                <a:latin typeface="+mj-lt"/>
              </a:rPr>
              <a:t>Imposta di bollo</a:t>
            </a:r>
          </a:p>
          <a:p>
            <a:pPr algn="l"/>
            <a:r>
              <a:rPr lang="it-IT" sz="2000" dirty="0">
                <a:latin typeface="+mj-lt"/>
              </a:rPr>
              <a:t>Diritti di segreteria</a:t>
            </a:r>
          </a:p>
          <a:p>
            <a:pPr algn="l"/>
            <a:r>
              <a:rPr lang="it-IT" sz="2000" dirty="0">
                <a:latin typeface="+mj-lt"/>
              </a:rPr>
              <a:t>Bolli C.C.I.A.A.</a:t>
            </a:r>
          </a:p>
          <a:p>
            <a:pPr algn="l"/>
            <a:r>
              <a:rPr lang="it-IT" sz="2000" dirty="0">
                <a:latin typeface="+mj-lt"/>
              </a:rPr>
              <a:t>Diritto annuale d’iscrizione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69BCB38-B1B3-A054-CA12-2411E445B04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sz="2000" dirty="0">
                <a:latin typeface="+mj-lt"/>
              </a:rPr>
              <a:t>Euro 200</a:t>
            </a:r>
          </a:p>
          <a:p>
            <a:r>
              <a:rPr lang="it-IT" sz="2000" dirty="0">
                <a:latin typeface="+mj-lt"/>
              </a:rPr>
              <a:t>Euro 156</a:t>
            </a:r>
          </a:p>
          <a:p>
            <a:r>
              <a:rPr lang="it-IT" sz="2000" dirty="0">
                <a:latin typeface="+mj-lt"/>
              </a:rPr>
              <a:t>Euro 90+30</a:t>
            </a:r>
          </a:p>
          <a:p>
            <a:r>
              <a:rPr lang="it-IT" sz="2000" dirty="0">
                <a:latin typeface="+mj-lt"/>
              </a:rPr>
              <a:t>Euro 65</a:t>
            </a:r>
          </a:p>
          <a:p>
            <a:r>
              <a:rPr lang="it-IT" sz="2000" dirty="0">
                <a:latin typeface="+mj-lt"/>
              </a:rPr>
              <a:t>Euro 120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AAAF852-489F-18C6-1A37-775D040B4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13/05/2022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F9BD1E4-DCC0-64C9-2BD2-51B1C2B14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Bologna - Associazione dei Notai dell'Emilia Romagna "Aldo della Rovere"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CDC6A6C-4BB3-23FA-D0A2-9B5F43D53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AE62-0801-4AA1-9F34-8E53C6D6203D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7588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D35EAB-A73F-7076-C5F5-AA27EA18B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Atto costitutivo con conferimento DI AZIENDA COMPRENSIVA DI IMMOBILI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1A08F8F-93D5-4973-886C-BB99D8DD1E3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l"/>
            <a:r>
              <a:rPr lang="it-IT" sz="2000" dirty="0">
                <a:latin typeface="+mj-lt"/>
              </a:rPr>
              <a:t>Imposta di registro</a:t>
            </a:r>
          </a:p>
          <a:p>
            <a:pPr algn="l"/>
            <a:r>
              <a:rPr lang="it-IT" sz="2000" dirty="0">
                <a:latin typeface="+mj-lt"/>
              </a:rPr>
              <a:t>Imposta ipotecaria</a:t>
            </a:r>
          </a:p>
          <a:p>
            <a:pPr algn="l"/>
            <a:r>
              <a:rPr lang="it-IT" sz="2000" dirty="0">
                <a:latin typeface="+mj-lt"/>
              </a:rPr>
              <a:t>Imposta catastale</a:t>
            </a:r>
          </a:p>
          <a:p>
            <a:pPr algn="just"/>
            <a:r>
              <a:rPr lang="it-IT" sz="2000" dirty="0">
                <a:latin typeface="+mj-lt"/>
              </a:rPr>
              <a:t>Imposta di bollo</a:t>
            </a:r>
          </a:p>
          <a:p>
            <a:pPr algn="just"/>
            <a:r>
              <a:rPr lang="it-IT" sz="2000" dirty="0">
                <a:latin typeface="+mj-lt"/>
              </a:rPr>
              <a:t>Tassa ipotecaria</a:t>
            </a:r>
          </a:p>
          <a:p>
            <a:pPr algn="l"/>
            <a:r>
              <a:rPr lang="it-IT" sz="2000" dirty="0">
                <a:latin typeface="+mj-lt"/>
              </a:rPr>
              <a:t>Diritti di segreteria</a:t>
            </a:r>
          </a:p>
          <a:p>
            <a:pPr algn="l"/>
            <a:r>
              <a:rPr lang="it-IT" sz="2000" dirty="0">
                <a:latin typeface="+mj-lt"/>
              </a:rPr>
              <a:t>Bolli C.C.I.A.A.</a:t>
            </a:r>
          </a:p>
          <a:p>
            <a:pPr algn="l"/>
            <a:r>
              <a:rPr lang="it-IT" sz="2000" dirty="0">
                <a:latin typeface="+mj-lt"/>
              </a:rPr>
              <a:t>Diritto annuale d’iscrizione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69BCB38-B1B3-A054-CA12-2411E445B04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sz="2000" dirty="0">
                <a:latin typeface="+mj-lt"/>
              </a:rPr>
              <a:t>Euro 200</a:t>
            </a:r>
          </a:p>
          <a:p>
            <a:r>
              <a:rPr lang="it-IT" sz="2000" dirty="0">
                <a:latin typeface="+mj-lt"/>
              </a:rPr>
              <a:t>Euro 200</a:t>
            </a:r>
          </a:p>
          <a:p>
            <a:r>
              <a:rPr lang="it-IT" sz="2000" dirty="0">
                <a:latin typeface="+mj-lt"/>
              </a:rPr>
              <a:t>Euro 200</a:t>
            </a:r>
          </a:p>
          <a:p>
            <a:r>
              <a:rPr lang="it-IT" sz="2000" dirty="0">
                <a:latin typeface="+mj-lt"/>
              </a:rPr>
              <a:t>Euro 300</a:t>
            </a:r>
          </a:p>
          <a:p>
            <a:r>
              <a:rPr lang="it-IT" sz="2000" dirty="0">
                <a:latin typeface="+mj-lt"/>
              </a:rPr>
              <a:t>Euro 90</a:t>
            </a:r>
          </a:p>
          <a:p>
            <a:r>
              <a:rPr lang="it-IT" sz="2000" dirty="0">
                <a:latin typeface="+mj-lt"/>
              </a:rPr>
              <a:t>Euro 90+30</a:t>
            </a:r>
          </a:p>
          <a:p>
            <a:r>
              <a:rPr lang="it-IT" sz="2000" dirty="0">
                <a:latin typeface="+mj-lt"/>
              </a:rPr>
              <a:t>Euro 65</a:t>
            </a:r>
          </a:p>
          <a:p>
            <a:r>
              <a:rPr lang="it-IT" sz="2000" dirty="0">
                <a:latin typeface="+mj-lt"/>
              </a:rPr>
              <a:t>Euro 120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A3A5769-685C-1E0B-321A-C2F11654D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13/05/2022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DD2EF92-DA32-BA43-6C76-04BE4ED68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Bologna - Associazione dei Notai dell'Emilia Romagna "Aldo della Rovere"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3B00E7E-38B1-8505-9678-7911AD137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AE62-0801-4AA1-9F34-8E53C6D6203D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4417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35" name="Picture 31">
            <a:extLst>
              <a:ext uri="{FF2B5EF4-FFF2-40B4-BE49-F238E27FC236}">
                <a16:creationId xmlns:a16="http://schemas.microsoft.com/office/drawing/2014/main" id="{3103B4CF-29E3-1C4C-B6CD-E1C18C9DA8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25" y="2592389"/>
            <a:ext cx="890588" cy="30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4" name="Picture 30">
            <a:extLst>
              <a:ext uri="{FF2B5EF4-FFF2-40B4-BE49-F238E27FC236}">
                <a16:creationId xmlns:a16="http://schemas.microsoft.com/office/drawing/2014/main" id="{6DB5F33C-51C4-558B-0E4A-D505C9879E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1714" y="2608264"/>
            <a:ext cx="733425" cy="312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3" name="Picture 29">
            <a:extLst>
              <a:ext uri="{FF2B5EF4-FFF2-40B4-BE49-F238E27FC236}">
                <a16:creationId xmlns:a16="http://schemas.microsoft.com/office/drawing/2014/main" id="{0E462EB5-0824-41AD-2153-13FB95A825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375" y="2613025"/>
            <a:ext cx="1106488" cy="611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2" name="Picture 28">
            <a:extLst>
              <a:ext uri="{FF2B5EF4-FFF2-40B4-BE49-F238E27FC236}">
                <a16:creationId xmlns:a16="http://schemas.microsoft.com/office/drawing/2014/main" id="{6B0A43BC-FEEC-B648-A5AD-50B5D7118F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525" y="3971926"/>
            <a:ext cx="1085850" cy="39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1" name="Picture 27">
            <a:extLst>
              <a:ext uri="{FF2B5EF4-FFF2-40B4-BE49-F238E27FC236}">
                <a16:creationId xmlns:a16="http://schemas.microsoft.com/office/drawing/2014/main" id="{BB036CD7-B25D-4EBA-0F76-6CF58C92A0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375" y="3948114"/>
            <a:ext cx="674688" cy="26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30" name="Picture 26">
            <a:extLst>
              <a:ext uri="{FF2B5EF4-FFF2-40B4-BE49-F238E27FC236}">
                <a16:creationId xmlns:a16="http://schemas.microsoft.com/office/drawing/2014/main" id="{2AE7D5C2-F955-2402-A024-0074051EE3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0063" y="3654425"/>
            <a:ext cx="749300" cy="528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9" name="Picture 25">
            <a:extLst>
              <a:ext uri="{FF2B5EF4-FFF2-40B4-BE49-F238E27FC236}">
                <a16:creationId xmlns:a16="http://schemas.microsoft.com/office/drawing/2014/main" id="{691A7F63-1C35-1E3A-C1EB-02D84EE5CC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3125788"/>
            <a:ext cx="1649413" cy="817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8" name="Picture 24">
            <a:extLst>
              <a:ext uri="{FF2B5EF4-FFF2-40B4-BE49-F238E27FC236}">
                <a16:creationId xmlns:a16="http://schemas.microsoft.com/office/drawing/2014/main" id="{4DBA5757-5C8F-7CE2-4E65-B1B23D3722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1" y="3522664"/>
            <a:ext cx="836613" cy="293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7" name="Picture 23">
            <a:extLst>
              <a:ext uri="{FF2B5EF4-FFF2-40B4-BE49-F238E27FC236}">
                <a16:creationId xmlns:a16="http://schemas.microsoft.com/office/drawing/2014/main" id="{CEA21EF9-339C-FB5F-D1AC-7228A9B134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3225" y="3200401"/>
            <a:ext cx="871538" cy="620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6" name="Picture 22">
            <a:extLst>
              <a:ext uri="{FF2B5EF4-FFF2-40B4-BE49-F238E27FC236}">
                <a16:creationId xmlns:a16="http://schemas.microsoft.com/office/drawing/2014/main" id="{CF80C66F-9E8B-0E13-23CE-98585E3380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2364" y="3546475"/>
            <a:ext cx="547687" cy="293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5" name="Picture 21">
            <a:extLst>
              <a:ext uri="{FF2B5EF4-FFF2-40B4-BE49-F238E27FC236}">
                <a16:creationId xmlns:a16="http://schemas.microsoft.com/office/drawing/2014/main" id="{8682C64B-75FD-FD8A-18BE-727136B389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050" y="3332164"/>
            <a:ext cx="641350" cy="509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4" name="Picture 20">
            <a:extLst>
              <a:ext uri="{FF2B5EF4-FFF2-40B4-BE49-F238E27FC236}">
                <a16:creationId xmlns:a16="http://schemas.microsoft.com/office/drawing/2014/main" id="{B5F72917-66AA-736D-56ED-AA150EA04A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6963" y="3170238"/>
            <a:ext cx="577850" cy="284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3" name="Picture 19">
            <a:extLst>
              <a:ext uri="{FF2B5EF4-FFF2-40B4-BE49-F238E27FC236}">
                <a16:creationId xmlns:a16="http://schemas.microsoft.com/office/drawing/2014/main" id="{3C5821DE-D21E-7755-5513-0B667622D1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14" y="3175000"/>
            <a:ext cx="636587" cy="31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2" name="Picture 18">
            <a:extLst>
              <a:ext uri="{FF2B5EF4-FFF2-40B4-BE49-F238E27FC236}">
                <a16:creationId xmlns:a16="http://schemas.microsoft.com/office/drawing/2014/main" id="{C619D50C-B4C6-828A-1A99-7B71D5FB9D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389" y="2852738"/>
            <a:ext cx="885825" cy="641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1" name="Picture 17">
            <a:extLst>
              <a:ext uri="{FF2B5EF4-FFF2-40B4-BE49-F238E27FC236}">
                <a16:creationId xmlns:a16="http://schemas.microsoft.com/office/drawing/2014/main" id="{CFF8E2A3-FE4F-FDC2-A8CC-122E34F42A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813" y="3205163"/>
            <a:ext cx="855662" cy="31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0" name="Picture 16">
            <a:extLst>
              <a:ext uri="{FF2B5EF4-FFF2-40B4-BE49-F238E27FC236}">
                <a16:creationId xmlns:a16="http://schemas.microsoft.com/office/drawing/2014/main" id="{3BDCC25C-ED0E-5A3E-A892-47315F452B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301" y="3043239"/>
            <a:ext cx="1198563" cy="47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9" name="Picture 15">
            <a:extLst>
              <a:ext uri="{FF2B5EF4-FFF2-40B4-BE49-F238E27FC236}">
                <a16:creationId xmlns:a16="http://schemas.microsoft.com/office/drawing/2014/main" id="{C18C6D47-C4EE-535F-F884-4E0154B040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4688" y="3013076"/>
            <a:ext cx="1281112" cy="84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8" name="Picture 14">
            <a:extLst>
              <a:ext uri="{FF2B5EF4-FFF2-40B4-BE49-F238E27FC236}">
                <a16:creationId xmlns:a16="http://schemas.microsoft.com/office/drawing/2014/main" id="{C2788027-4D7F-6661-078F-7D3661D86A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6" y="3287713"/>
            <a:ext cx="646113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7" name="Picture 13">
            <a:extLst>
              <a:ext uri="{FF2B5EF4-FFF2-40B4-BE49-F238E27FC236}">
                <a16:creationId xmlns:a16="http://schemas.microsoft.com/office/drawing/2014/main" id="{6F84BBE2-C152-28F2-61BB-BB7A414A1B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1" y="3013075"/>
            <a:ext cx="836613" cy="45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6" name="Picture 12">
            <a:extLst>
              <a:ext uri="{FF2B5EF4-FFF2-40B4-BE49-F238E27FC236}">
                <a16:creationId xmlns:a16="http://schemas.microsoft.com/office/drawing/2014/main" id="{4A13482B-CFAC-5D0C-5364-76E6F5D24B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2998788"/>
            <a:ext cx="1531938" cy="46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5" name="Picture 11">
            <a:extLst>
              <a:ext uri="{FF2B5EF4-FFF2-40B4-BE49-F238E27FC236}">
                <a16:creationId xmlns:a16="http://schemas.microsoft.com/office/drawing/2014/main" id="{E2E724CE-AEBF-3CA2-F0D3-0EBE38003E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3788" y="2803526"/>
            <a:ext cx="679450" cy="26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4" name="Picture 10">
            <a:extLst>
              <a:ext uri="{FF2B5EF4-FFF2-40B4-BE49-F238E27FC236}">
                <a16:creationId xmlns:a16="http://schemas.microsoft.com/office/drawing/2014/main" id="{DD8F3FE9-A8DA-91EF-70D6-8D2E83ACDB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6226" y="2730500"/>
            <a:ext cx="949325" cy="338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3" name="Picture 9">
            <a:extLst>
              <a:ext uri="{FF2B5EF4-FFF2-40B4-BE49-F238E27FC236}">
                <a16:creationId xmlns:a16="http://schemas.microsoft.com/office/drawing/2014/main" id="{AAEFF8C2-EA53-ACEB-4930-E0D2CC84BE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6700" y="2481264"/>
            <a:ext cx="935038" cy="420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2" name="Picture 8">
            <a:extLst>
              <a:ext uri="{FF2B5EF4-FFF2-40B4-BE49-F238E27FC236}">
                <a16:creationId xmlns:a16="http://schemas.microsoft.com/office/drawing/2014/main" id="{FCFEB9E4-ABBD-6B98-6BFC-0D827C82D5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8825" y="2632075"/>
            <a:ext cx="914400" cy="29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1" name="Picture 7">
            <a:extLst>
              <a:ext uri="{FF2B5EF4-FFF2-40B4-BE49-F238E27FC236}">
                <a16:creationId xmlns:a16="http://schemas.microsoft.com/office/drawing/2014/main" id="{1A26DC34-3DBC-310A-7FFE-7824E046D1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951" y="2646363"/>
            <a:ext cx="650875" cy="303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0" name="Picture 6">
            <a:extLst>
              <a:ext uri="{FF2B5EF4-FFF2-40B4-BE49-F238E27FC236}">
                <a16:creationId xmlns:a16="http://schemas.microsoft.com/office/drawing/2014/main" id="{9A050234-6DB1-E410-2582-41DCC60292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2662239"/>
            <a:ext cx="601662" cy="312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9" name="Picture 5">
            <a:extLst>
              <a:ext uri="{FF2B5EF4-FFF2-40B4-BE49-F238E27FC236}">
                <a16:creationId xmlns:a16="http://schemas.microsoft.com/office/drawing/2014/main" id="{D808BB03-DFB4-D73B-1FA4-5899E36F41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2662239"/>
            <a:ext cx="1130300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8" name="Picture 4">
            <a:extLst>
              <a:ext uri="{FF2B5EF4-FFF2-40B4-BE49-F238E27FC236}">
                <a16:creationId xmlns:a16="http://schemas.microsoft.com/office/drawing/2014/main" id="{372420AE-3A05-3558-6F2E-A972BE31CB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9325" y="2754313"/>
            <a:ext cx="831850" cy="78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2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500"/>
                                        <p:tgtEl>
                                          <p:spTgt spid="2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7" dur="500"/>
                                        <p:tgtEl>
                                          <p:spTgt spid="2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500"/>
                                        <p:tgtEl>
                                          <p:spTgt spid="21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7" dur="500"/>
                                        <p:tgtEl>
                                          <p:spTgt spid="21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2" dur="500"/>
                                        <p:tgtEl>
                                          <p:spTgt spid="21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7" dur="500"/>
                                        <p:tgtEl>
                                          <p:spTgt spid="21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2" dur="500"/>
                                        <p:tgtEl>
                                          <p:spTgt spid="21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D35EAB-A73F-7076-C5F5-AA27EA18B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Atto costitutivo con conferimento DI IMMOBILI – ART.50 d.p.r. 131/1986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73C9884-0D9B-A3C4-8C8C-F5A9E8E037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500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Le parti dichiarano che il valore di quanto conferito è pari ad euro </a:t>
            </a:r>
            <a:r>
              <a:rPr lang="it-IT" sz="15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&lt;&gt;</a:t>
            </a:r>
            <a:r>
              <a:rPr lang="it-IT" sz="1500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&lt;/./&lt;*FISCO: SCORPORO&gt;/&gt;</a:t>
            </a:r>
            <a:endParaRPr lang="it-IT" sz="1500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500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Il presente atto è soggetto all'imposta di registro in misura proporzionale con aliquota del </a:t>
            </a:r>
            <a:r>
              <a:rPr lang="it-IT" sz="15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&lt;&gt;%</a:t>
            </a:r>
            <a:r>
              <a:rPr lang="it-IT" sz="1500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, ai sensi dell'art. 4, lettera a), n. 1), della tariffa, parte prima, allegata al d.P.R. 26 aprile 1986, n. 131, nonché alle imposte ipotecarie e catastali in misura fissa pari ad euro 50,00 cadauna.</a:t>
            </a:r>
            <a:endParaRPr lang="it-IT" sz="1500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sz="1500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La base imponibile, </a:t>
            </a:r>
            <a:r>
              <a:rPr lang="it-IT" sz="1500" i="1" u="sng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ai soli fini dell’imposta di registro</a:t>
            </a:r>
            <a:r>
              <a:rPr lang="it-IT" sz="1500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, è costituita dal valore di quanto conferito al netto delle spese e degli oneri inerenti alla costituzione della società, calcolati forfetariamente nella misura del 2% del valore dichiarato fino ad euro 103.291,38 e dell'1% per la parte eccedente.</a:t>
            </a:r>
            <a:endParaRPr lang="it-IT" sz="15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3EE20843-7F0F-4A01-180B-60FD6A114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13/05/2022</a:t>
            </a:r>
          </a:p>
        </p:txBody>
      </p:sp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1F160550-455C-EFE0-744A-3D2D25B9F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Bologna - Associazione dei Notai dell'Emilia Romagna "Aldo della Rovere"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1058050B-E5E1-BCB3-F09C-6248868C2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AE62-0801-4AA1-9F34-8E53C6D6203D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24018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e">
  <a:themeElements>
    <a:clrScheme name="Celestiale">
      <a:dk1>
        <a:sysClr val="windowText" lastClr="000000"/>
      </a:dk1>
      <a:lt1>
        <a:sysClr val="window" lastClr="FFFFFF"/>
      </a:lt1>
      <a:dk2>
        <a:srgbClr val="104C7E"/>
      </a:dk2>
      <a:lt2>
        <a:srgbClr val="EBEBEB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AAF172"/>
      </a:hlink>
      <a:folHlink>
        <a:srgbClr val="E7F19A"/>
      </a:folHlink>
    </a:clrScheme>
    <a:fontScheme name="Celestial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E44E6A2F-09CD-4BE0-B42D-107FF03CEED6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Celestiale</Template>
  <TotalTime>334</TotalTime>
  <Words>479</Words>
  <Application>Microsoft Office PowerPoint</Application>
  <PresentationFormat>Widescreen</PresentationFormat>
  <Paragraphs>93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Courier New</vt:lpstr>
      <vt:lpstr>Celestiale</vt:lpstr>
      <vt:lpstr>AttI costitutivI DI SOCIETA’ - TASSAZIONE</vt:lpstr>
      <vt:lpstr>Presentazione standard di PowerPoint</vt:lpstr>
      <vt:lpstr>Presentazione standard di PowerPoint</vt:lpstr>
      <vt:lpstr>Atto costitutivo con conferimento DI danaro</vt:lpstr>
      <vt:lpstr>Presentazione standard di PowerPoint</vt:lpstr>
      <vt:lpstr>Atto costitutivo con conferimento DI AZIENDA NON COMPRENSIVA DI IMMOBILI</vt:lpstr>
      <vt:lpstr>Atto costitutivo con conferimento DI AZIENDA COMPRENSIVA DI IMMOBILI</vt:lpstr>
      <vt:lpstr>Presentazione standard di PowerPoint</vt:lpstr>
      <vt:lpstr>Atto costitutivo con conferimento DI IMMOBILI – ART.50 d.p.r. 131/1986</vt:lpstr>
      <vt:lpstr>Atto costitutivo con conferimento DI IMMOBILI</vt:lpstr>
      <vt:lpstr>Presentazione standard di PowerPoint</vt:lpstr>
      <vt:lpstr>Atto costitutivo con conferimento DI QUOTE DI PARTECIPAZIONE </vt:lpstr>
      <vt:lpstr>Presentazione standard di PowerPoint</vt:lpstr>
      <vt:lpstr>Presentazione standard di PowerPoint</vt:lpstr>
      <vt:lpstr>Presentazione standard di PowerPoint</vt:lpstr>
      <vt:lpstr>GRAZIE PER L’ATTENZIONE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Atto costitutivo con conferimento DI danaro</dc:title>
  <dc:creator>Giuseppe Caprino</dc:creator>
  <cp:lastModifiedBy>Giuseppe Caprino</cp:lastModifiedBy>
  <cp:revision>11</cp:revision>
  <dcterms:created xsi:type="dcterms:W3CDTF">2022-05-09T19:01:21Z</dcterms:created>
  <dcterms:modified xsi:type="dcterms:W3CDTF">2022-05-13T12:38:55Z</dcterms:modified>
</cp:coreProperties>
</file>